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  <p:sldMasterId id="2147483700" r:id="rId3"/>
  </p:sldMasterIdLst>
  <p:notesMasterIdLst>
    <p:notesMasterId r:id="rId41"/>
  </p:notesMasterIdLst>
  <p:sldIdLst>
    <p:sldId id="321" r:id="rId4"/>
    <p:sldId id="322" r:id="rId5"/>
    <p:sldId id="339" r:id="rId6"/>
    <p:sldId id="259" r:id="rId7"/>
    <p:sldId id="329" r:id="rId8"/>
    <p:sldId id="331" r:id="rId9"/>
    <p:sldId id="272" r:id="rId10"/>
    <p:sldId id="332" r:id="rId11"/>
    <p:sldId id="338" r:id="rId12"/>
    <p:sldId id="317" r:id="rId13"/>
    <p:sldId id="333" r:id="rId14"/>
    <p:sldId id="334" r:id="rId15"/>
    <p:sldId id="335" r:id="rId16"/>
    <p:sldId id="336" r:id="rId17"/>
    <p:sldId id="319" r:id="rId18"/>
    <p:sldId id="316" r:id="rId19"/>
    <p:sldId id="342" r:id="rId20"/>
    <p:sldId id="343" r:id="rId21"/>
    <p:sldId id="263" r:id="rId22"/>
    <p:sldId id="327" r:id="rId23"/>
    <p:sldId id="261" r:id="rId24"/>
    <p:sldId id="265" r:id="rId25"/>
    <p:sldId id="262" r:id="rId26"/>
    <p:sldId id="268" r:id="rId27"/>
    <p:sldId id="344" r:id="rId28"/>
    <p:sldId id="345" r:id="rId29"/>
    <p:sldId id="346" r:id="rId30"/>
    <p:sldId id="347" r:id="rId31"/>
    <p:sldId id="341" r:id="rId32"/>
    <p:sldId id="320" r:id="rId33"/>
    <p:sldId id="348" r:id="rId34"/>
    <p:sldId id="330" r:id="rId35"/>
    <p:sldId id="318" r:id="rId36"/>
    <p:sldId id="349" r:id="rId37"/>
    <p:sldId id="350" r:id="rId38"/>
    <p:sldId id="351" r:id="rId39"/>
    <p:sldId id="32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6"/>
    <a:srgbClr val="578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86239" autoAdjust="0"/>
  </p:normalViewPr>
  <p:slideViewPr>
    <p:cSldViewPr snapToGrid="0">
      <p:cViewPr varScale="1">
        <p:scale>
          <a:sx n="75" d="100"/>
          <a:sy n="75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ang" userId="af49c15263cff4bc" providerId="LiveId" clId="{474E0A7C-376A-4EA9-B292-CE5598A3C395}"/>
    <pc:docChg chg="custSel addSld modSld">
      <pc:chgData name="Alex Pang" userId="af49c15263cff4bc" providerId="LiveId" clId="{474E0A7C-376A-4EA9-B292-CE5598A3C395}" dt="2022-07-18T21:25:17.584" v="199" actId="14100"/>
      <pc:docMkLst>
        <pc:docMk/>
      </pc:docMkLst>
      <pc:sldChg chg="modSp mod">
        <pc:chgData name="Alex Pang" userId="af49c15263cff4bc" providerId="LiveId" clId="{474E0A7C-376A-4EA9-B292-CE5598A3C395}" dt="2022-07-18T21:10:38.950" v="53" actId="6549"/>
        <pc:sldMkLst>
          <pc:docMk/>
          <pc:sldMk cId="3268193033" sldId="326"/>
        </pc:sldMkLst>
        <pc:spChg chg="mod">
          <ac:chgData name="Alex Pang" userId="af49c15263cff4bc" providerId="LiveId" clId="{474E0A7C-376A-4EA9-B292-CE5598A3C395}" dt="2022-07-18T21:10:38.950" v="53" actId="6549"/>
          <ac:spMkLst>
            <pc:docMk/>
            <pc:sldMk cId="3268193033" sldId="326"/>
            <ac:spMk id="3" creationId="{41910F8B-A2AF-D492-590C-501BE0216633}"/>
          </ac:spMkLst>
        </pc:spChg>
      </pc:sldChg>
      <pc:sldChg chg="modSp">
        <pc:chgData name="Alex Pang" userId="af49c15263cff4bc" providerId="LiveId" clId="{474E0A7C-376A-4EA9-B292-CE5598A3C395}" dt="2022-07-18T21:10:31.130" v="52" actId="20577"/>
        <pc:sldMkLst>
          <pc:docMk/>
          <pc:sldMk cId="1473423742" sldId="327"/>
        </pc:sldMkLst>
        <pc:spChg chg="mod">
          <ac:chgData name="Alex Pang" userId="af49c15263cff4bc" providerId="LiveId" clId="{474E0A7C-376A-4EA9-B292-CE5598A3C395}" dt="2022-07-18T21:10:31.130" v="52" actId="20577"/>
          <ac:spMkLst>
            <pc:docMk/>
            <pc:sldMk cId="1473423742" sldId="327"/>
            <ac:spMk id="4" creationId="{7A570B9B-20FC-8FB6-CE16-DB001A3CE030}"/>
          </ac:spMkLst>
        </pc:spChg>
      </pc:sldChg>
      <pc:sldChg chg="modSp mod">
        <pc:chgData name="Alex Pang" userId="af49c15263cff4bc" providerId="LiveId" clId="{474E0A7C-376A-4EA9-B292-CE5598A3C395}" dt="2022-07-18T21:11:12.351" v="57" actId="6549"/>
        <pc:sldMkLst>
          <pc:docMk/>
          <pc:sldMk cId="2672894586" sldId="330"/>
        </pc:sldMkLst>
        <pc:spChg chg="mod">
          <ac:chgData name="Alex Pang" userId="af49c15263cff4bc" providerId="LiveId" clId="{474E0A7C-376A-4EA9-B292-CE5598A3C395}" dt="2022-07-18T21:11:04.939" v="56" actId="6549"/>
          <ac:spMkLst>
            <pc:docMk/>
            <pc:sldMk cId="2672894586" sldId="330"/>
            <ac:spMk id="3" creationId="{A7264484-EC78-2345-4046-3D44944A711A}"/>
          </ac:spMkLst>
        </pc:spChg>
        <pc:spChg chg="mod">
          <ac:chgData name="Alex Pang" userId="af49c15263cff4bc" providerId="LiveId" clId="{474E0A7C-376A-4EA9-B292-CE5598A3C395}" dt="2022-07-18T21:11:12.351" v="57" actId="6549"/>
          <ac:spMkLst>
            <pc:docMk/>
            <pc:sldMk cId="2672894586" sldId="330"/>
            <ac:spMk id="6" creationId="{53E88288-0D72-4916-AF52-8CF36A932728}"/>
          </ac:spMkLst>
        </pc:spChg>
      </pc:sldChg>
      <pc:sldChg chg="modSp mod">
        <pc:chgData name="Alex Pang" userId="af49c15263cff4bc" providerId="LiveId" clId="{474E0A7C-376A-4EA9-B292-CE5598A3C395}" dt="2022-07-18T21:11:50.966" v="65" actId="6549"/>
        <pc:sldMkLst>
          <pc:docMk/>
          <pc:sldMk cId="3724482556" sldId="332"/>
        </pc:sldMkLst>
        <pc:spChg chg="mod">
          <ac:chgData name="Alex Pang" userId="af49c15263cff4bc" providerId="LiveId" clId="{474E0A7C-376A-4EA9-B292-CE5598A3C395}" dt="2022-07-18T21:11:50.966" v="65" actId="6549"/>
          <ac:spMkLst>
            <pc:docMk/>
            <pc:sldMk cId="3724482556" sldId="332"/>
            <ac:spMk id="3" creationId="{FC3015C0-EA7D-6327-9292-0A9E01C24D24}"/>
          </ac:spMkLst>
        </pc:spChg>
      </pc:sldChg>
      <pc:sldChg chg="addSp modSp new mod">
        <pc:chgData name="Alex Pang" userId="af49c15263cff4bc" providerId="LiveId" clId="{474E0A7C-376A-4EA9-B292-CE5598A3C395}" dt="2022-07-18T21:25:17.584" v="199" actId="14100"/>
        <pc:sldMkLst>
          <pc:docMk/>
          <pc:sldMk cId="3751905277" sldId="333"/>
        </pc:sldMkLst>
        <pc:spChg chg="mod">
          <ac:chgData name="Alex Pang" userId="af49c15263cff4bc" providerId="LiveId" clId="{474E0A7C-376A-4EA9-B292-CE5598A3C395}" dt="2022-07-18T21:22:54.578" v="68"/>
          <ac:spMkLst>
            <pc:docMk/>
            <pc:sldMk cId="3751905277" sldId="333"/>
            <ac:spMk id="2" creationId="{0E034DA9-9266-8C08-7E67-22F2B12867E2}"/>
          </ac:spMkLst>
        </pc:spChg>
        <pc:spChg chg="mod">
          <ac:chgData name="Alex Pang" userId="af49c15263cff4bc" providerId="LiveId" clId="{474E0A7C-376A-4EA9-B292-CE5598A3C395}" dt="2022-07-18T21:24:57.306" v="198" actId="1076"/>
          <ac:spMkLst>
            <pc:docMk/>
            <pc:sldMk cId="3751905277" sldId="333"/>
            <ac:spMk id="3" creationId="{BCEF5325-AF28-5BFF-F18C-1C45D7A25B06}"/>
          </ac:spMkLst>
        </pc:spChg>
        <pc:picChg chg="add mod">
          <ac:chgData name="Alex Pang" userId="af49c15263cff4bc" providerId="LiveId" clId="{474E0A7C-376A-4EA9-B292-CE5598A3C395}" dt="2022-07-18T21:25:17.584" v="199" actId="14100"/>
          <ac:picMkLst>
            <pc:docMk/>
            <pc:sldMk cId="3751905277" sldId="333"/>
            <ac:picMk id="5" creationId="{12EE0846-633C-665A-618C-50AA8512628A}"/>
          </ac:picMkLst>
        </pc:picChg>
      </pc:sldChg>
    </pc:docChg>
  </pc:docChgLst>
  <pc:docChgLst>
    <pc:chgData name="Alex Pang" userId="b35f2c48-39e3-478c-863d-65bfd252d017" providerId="ADAL" clId="{C029FB94-151C-40CA-BECB-AB71AF517C0D}"/>
    <pc:docChg chg="custSel addSld delSld modSld sldOrd">
      <pc:chgData name="Alex Pang" userId="b35f2c48-39e3-478c-863d-65bfd252d017" providerId="ADAL" clId="{C029FB94-151C-40CA-BECB-AB71AF517C0D}" dt="2023-03-13T22:41:35.311" v="1358" actId="14100"/>
      <pc:docMkLst>
        <pc:docMk/>
      </pc:docMkLst>
      <pc:sldChg chg="modSp mod ord">
        <pc:chgData name="Alex Pang" userId="b35f2c48-39e3-478c-863d-65bfd252d017" providerId="ADAL" clId="{C029FB94-151C-40CA-BECB-AB71AF517C0D}" dt="2023-03-13T22:14:12.500" v="330" actId="1076"/>
        <pc:sldMkLst>
          <pc:docMk/>
          <pc:sldMk cId="0" sldId="261"/>
        </pc:sldMkLst>
        <pc:spChg chg="mod">
          <ac:chgData name="Alex Pang" userId="b35f2c48-39e3-478c-863d-65bfd252d017" providerId="ADAL" clId="{C029FB94-151C-40CA-BECB-AB71AF517C0D}" dt="2023-03-13T22:14:12.500" v="330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Alex Pang" userId="b35f2c48-39e3-478c-863d-65bfd252d017" providerId="ADAL" clId="{C029FB94-151C-40CA-BECB-AB71AF517C0D}" dt="2023-03-13T22:04:39.826" v="46" actId="1076"/>
          <ac:spMkLst>
            <pc:docMk/>
            <pc:sldMk cId="0" sldId="261"/>
            <ac:spMk id="4" creationId="{00000000-0000-0000-0000-000000000000}"/>
          </ac:spMkLst>
        </pc:spChg>
      </pc:sldChg>
      <pc:sldChg chg="ord">
        <pc:chgData name="Alex Pang" userId="b35f2c48-39e3-478c-863d-65bfd252d017" providerId="ADAL" clId="{C029FB94-151C-40CA-BECB-AB71AF517C0D}" dt="2023-03-13T22:08:22.626" v="231"/>
        <pc:sldMkLst>
          <pc:docMk/>
          <pc:sldMk cId="0" sldId="262"/>
        </pc:sldMkLst>
      </pc:sldChg>
      <pc:sldChg chg="modSp mod">
        <pc:chgData name="Alex Pang" userId="b35f2c48-39e3-478c-863d-65bfd252d017" providerId="ADAL" clId="{C029FB94-151C-40CA-BECB-AB71AF517C0D}" dt="2023-03-13T22:13:57.511" v="315" actId="20577"/>
        <pc:sldMkLst>
          <pc:docMk/>
          <pc:sldMk cId="0" sldId="263"/>
        </pc:sldMkLst>
        <pc:spChg chg="mod">
          <ac:chgData name="Alex Pang" userId="b35f2c48-39e3-478c-863d-65bfd252d017" providerId="ADAL" clId="{C029FB94-151C-40CA-BECB-AB71AF517C0D}" dt="2023-03-13T22:13:57.511" v="315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 mod">
        <pc:chgData name="Alex Pang" userId="b35f2c48-39e3-478c-863d-65bfd252d017" providerId="ADAL" clId="{C029FB94-151C-40CA-BECB-AB71AF517C0D}" dt="2023-03-13T22:32:10.746" v="1054"/>
        <pc:sldMkLst>
          <pc:docMk/>
          <pc:sldMk cId="0" sldId="265"/>
        </pc:sldMkLst>
        <pc:spChg chg="mod">
          <ac:chgData name="Alex Pang" userId="b35f2c48-39e3-478c-863d-65bfd252d017" providerId="ADAL" clId="{C029FB94-151C-40CA-BECB-AB71AF517C0D}" dt="2023-03-13T22:32:10.746" v="1054"/>
          <ac:spMkLst>
            <pc:docMk/>
            <pc:sldMk cId="0" sldId="265"/>
            <ac:spMk id="2" creationId="{00000000-0000-0000-0000-000000000000}"/>
          </ac:spMkLst>
        </pc:spChg>
        <pc:picChg chg="mod">
          <ac:chgData name="Alex Pang" userId="b35f2c48-39e3-478c-863d-65bfd252d017" providerId="ADAL" clId="{C029FB94-151C-40CA-BECB-AB71AF517C0D}" dt="2023-03-13T22:10:46.961" v="274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del mod ord">
        <pc:chgData name="Alex Pang" userId="b35f2c48-39e3-478c-863d-65bfd252d017" providerId="ADAL" clId="{C029FB94-151C-40CA-BECB-AB71AF517C0D}" dt="2023-03-13T22:30:43.090" v="1033" actId="2696"/>
        <pc:sldMkLst>
          <pc:docMk/>
          <pc:sldMk cId="0" sldId="266"/>
        </pc:sldMkLst>
        <pc:spChg chg="mod">
          <ac:chgData name="Alex Pang" userId="b35f2c48-39e3-478c-863d-65bfd252d017" providerId="ADAL" clId="{C029FB94-151C-40CA-BECB-AB71AF517C0D}" dt="2023-03-13T22:14:37.266" v="342" actId="20577"/>
          <ac:spMkLst>
            <pc:docMk/>
            <pc:sldMk cId="0" sldId="266"/>
            <ac:spMk id="7" creationId="{0A31C9EF-1ED8-80F2-2557-C342784214F2}"/>
          </ac:spMkLst>
        </pc:spChg>
      </pc:sldChg>
      <pc:sldChg chg="modSp mod">
        <pc:chgData name="Alex Pang" userId="b35f2c48-39e3-478c-863d-65bfd252d017" providerId="ADAL" clId="{C029FB94-151C-40CA-BECB-AB71AF517C0D}" dt="2023-03-13T22:36:52.210" v="1199" actId="1076"/>
        <pc:sldMkLst>
          <pc:docMk/>
          <pc:sldMk cId="0" sldId="268"/>
        </pc:sldMkLst>
        <pc:spChg chg="mod">
          <ac:chgData name="Alex Pang" userId="b35f2c48-39e3-478c-863d-65bfd252d017" providerId="ADAL" clId="{C029FB94-151C-40CA-BECB-AB71AF517C0D}" dt="2023-03-13T22:36:50.473" v="1198" actId="1076"/>
          <ac:spMkLst>
            <pc:docMk/>
            <pc:sldMk cId="0" sldId="268"/>
            <ac:spMk id="4" creationId="{00000000-0000-0000-0000-000000000000}"/>
          </ac:spMkLst>
        </pc:spChg>
        <pc:picChg chg="mod">
          <ac:chgData name="Alex Pang" userId="b35f2c48-39e3-478c-863d-65bfd252d017" providerId="ADAL" clId="{C029FB94-151C-40CA-BECB-AB71AF517C0D}" dt="2023-03-13T22:36:52.210" v="1199" actId="1076"/>
          <ac:picMkLst>
            <pc:docMk/>
            <pc:sldMk cId="0" sldId="268"/>
            <ac:picMk id="3" creationId="{00000000-0000-0000-0000-000000000000}"/>
          </ac:picMkLst>
        </pc:picChg>
      </pc:sldChg>
      <pc:sldChg chg="delSp add del setBg delDesignElem">
        <pc:chgData name="Alex Pang" userId="b35f2c48-39e3-478c-863d-65bfd252d017" providerId="ADAL" clId="{C029FB94-151C-40CA-BECB-AB71AF517C0D}" dt="2023-03-13T22:02:17.089" v="19" actId="47"/>
        <pc:sldMkLst>
          <pc:docMk/>
          <pc:sldMk cId="2027901624" sldId="272"/>
        </pc:sldMkLst>
        <pc:spChg chg="del">
          <ac:chgData name="Alex Pang" userId="b35f2c48-39e3-478c-863d-65bfd252d017" providerId="ADAL" clId="{C029FB94-151C-40CA-BECB-AB71AF517C0D}" dt="2023-03-13T22:01:39.390" v="13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b35f2c48-39e3-478c-863d-65bfd252d017" providerId="ADAL" clId="{C029FB94-151C-40CA-BECB-AB71AF517C0D}" dt="2023-03-13T22:01:39.390" v="13"/>
          <ac:spMkLst>
            <pc:docMk/>
            <pc:sldMk cId="2027901624" sldId="272"/>
            <ac:spMk id="23" creationId="{047C8CCB-F95D-4249-92DD-651249D3535A}"/>
          </ac:spMkLst>
        </pc:spChg>
      </pc:sldChg>
      <pc:sldChg chg="modSp mod ord">
        <pc:chgData name="Alex Pang" userId="b35f2c48-39e3-478c-863d-65bfd252d017" providerId="ADAL" clId="{C029FB94-151C-40CA-BECB-AB71AF517C0D}" dt="2023-03-13T22:35:59.241" v="1195" actId="20577"/>
        <pc:sldMkLst>
          <pc:docMk/>
          <pc:sldMk cId="565170144" sldId="316"/>
        </pc:sldMkLst>
        <pc:spChg chg="mod">
          <ac:chgData name="Alex Pang" userId="b35f2c48-39e3-478c-863d-65bfd252d017" providerId="ADAL" clId="{C029FB94-151C-40CA-BECB-AB71AF517C0D}" dt="2023-03-13T22:35:59.241" v="1195" actId="20577"/>
          <ac:spMkLst>
            <pc:docMk/>
            <pc:sldMk cId="565170144" sldId="316"/>
            <ac:spMk id="2" creationId="{4DC1465E-F8BC-4FA8-B411-F65D5DBB9545}"/>
          </ac:spMkLst>
        </pc:spChg>
        <pc:picChg chg="mod">
          <ac:chgData name="Alex Pang" userId="b35f2c48-39e3-478c-863d-65bfd252d017" providerId="ADAL" clId="{C029FB94-151C-40CA-BECB-AB71AF517C0D}" dt="2023-03-13T22:10:08.085" v="268" actId="14100"/>
          <ac:picMkLst>
            <pc:docMk/>
            <pc:sldMk cId="565170144" sldId="316"/>
            <ac:picMk id="9" creationId="{CB836F8A-CFC2-4B54-962A-3B01E092827E}"/>
          </ac:picMkLst>
        </pc:picChg>
      </pc:sldChg>
      <pc:sldChg chg="modSp mod ord">
        <pc:chgData name="Alex Pang" userId="b35f2c48-39e3-478c-863d-65bfd252d017" providerId="ADAL" clId="{C029FB94-151C-40CA-BECB-AB71AF517C0D}" dt="2023-03-13T22:35:39.023" v="1161" actId="14100"/>
        <pc:sldMkLst>
          <pc:docMk/>
          <pc:sldMk cId="3737668173" sldId="319"/>
        </pc:sldMkLst>
        <pc:spChg chg="mod">
          <ac:chgData name="Alex Pang" userId="b35f2c48-39e3-478c-863d-65bfd252d017" providerId="ADAL" clId="{C029FB94-151C-40CA-BECB-AB71AF517C0D}" dt="2023-03-13T22:35:39.023" v="1161" actId="14100"/>
          <ac:spMkLst>
            <pc:docMk/>
            <pc:sldMk cId="3737668173" sldId="319"/>
            <ac:spMk id="3" creationId="{CF803735-C74B-49E3-BC4D-B0C1CC9432AD}"/>
          </ac:spMkLst>
        </pc:spChg>
      </pc:sldChg>
      <pc:sldChg chg="modSp mod">
        <pc:chgData name="Alex Pang" userId="b35f2c48-39e3-478c-863d-65bfd252d017" providerId="ADAL" clId="{C029FB94-151C-40CA-BECB-AB71AF517C0D}" dt="2023-03-13T22:38:19.273" v="1210" actId="1076"/>
        <pc:sldMkLst>
          <pc:docMk/>
          <pc:sldMk cId="914685235" sldId="320"/>
        </pc:sldMkLst>
        <pc:spChg chg="mod">
          <ac:chgData name="Alex Pang" userId="b35f2c48-39e3-478c-863d-65bfd252d017" providerId="ADAL" clId="{C029FB94-151C-40CA-BECB-AB71AF517C0D}" dt="2023-03-13T22:37:26.212" v="1202" actId="27636"/>
          <ac:spMkLst>
            <pc:docMk/>
            <pc:sldMk cId="914685235" sldId="320"/>
            <ac:spMk id="3" creationId="{E6220763-670D-4D7F-BC14-E0D031D41103}"/>
          </ac:spMkLst>
        </pc:spChg>
        <pc:spChg chg="mod">
          <ac:chgData name="Alex Pang" userId="b35f2c48-39e3-478c-863d-65bfd252d017" providerId="ADAL" clId="{C029FB94-151C-40CA-BECB-AB71AF517C0D}" dt="2023-03-13T22:38:19.273" v="1210" actId="1076"/>
          <ac:spMkLst>
            <pc:docMk/>
            <pc:sldMk cId="914685235" sldId="320"/>
            <ac:spMk id="4" creationId="{239FCA47-1467-404F-AA42-1F2E82BD679D}"/>
          </ac:spMkLst>
        </pc:spChg>
      </pc:sldChg>
      <pc:sldChg chg="modSp mod">
        <pc:chgData name="Alex Pang" userId="b35f2c48-39e3-478c-863d-65bfd252d017" providerId="ADAL" clId="{C029FB94-151C-40CA-BECB-AB71AF517C0D}" dt="2023-03-13T22:08:43.431" v="256" actId="20577"/>
        <pc:sldMkLst>
          <pc:docMk/>
          <pc:sldMk cId="2325233749" sldId="322"/>
        </pc:sldMkLst>
        <pc:spChg chg="mod">
          <ac:chgData name="Alex Pang" userId="b35f2c48-39e3-478c-863d-65bfd252d017" providerId="ADAL" clId="{C029FB94-151C-40CA-BECB-AB71AF517C0D}" dt="2023-03-13T22:08:43.431" v="256" actId="20577"/>
          <ac:spMkLst>
            <pc:docMk/>
            <pc:sldMk cId="2325233749" sldId="322"/>
            <ac:spMk id="3" creationId="{1A3BE408-AB31-D17C-4359-42742CA8199F}"/>
          </ac:spMkLst>
        </pc:spChg>
      </pc:sldChg>
      <pc:sldChg chg="del">
        <pc:chgData name="Alex Pang" userId="b35f2c48-39e3-478c-863d-65bfd252d017" providerId="ADAL" clId="{C029FB94-151C-40CA-BECB-AB71AF517C0D}" dt="2023-03-13T22:33:21.729" v="1061" actId="47"/>
        <pc:sldMkLst>
          <pc:docMk/>
          <pc:sldMk cId="2835858480" sldId="323"/>
        </pc:sldMkLst>
      </pc:sldChg>
      <pc:sldChg chg="del">
        <pc:chgData name="Alex Pang" userId="b35f2c48-39e3-478c-863d-65bfd252d017" providerId="ADAL" clId="{C029FB94-151C-40CA-BECB-AB71AF517C0D}" dt="2023-03-13T22:33:20.847" v="1060" actId="47"/>
        <pc:sldMkLst>
          <pc:docMk/>
          <pc:sldMk cId="1665557905" sldId="325"/>
        </pc:sldMkLst>
      </pc:sldChg>
      <pc:sldChg chg="modSp mod">
        <pc:chgData name="Alex Pang" userId="b35f2c48-39e3-478c-863d-65bfd252d017" providerId="ADAL" clId="{C029FB94-151C-40CA-BECB-AB71AF517C0D}" dt="2023-03-13T22:19:53.925" v="697" actId="1076"/>
        <pc:sldMkLst>
          <pc:docMk/>
          <pc:sldMk cId="1512571309" sldId="327"/>
        </pc:sldMkLst>
        <pc:spChg chg="mod">
          <ac:chgData name="Alex Pang" userId="b35f2c48-39e3-478c-863d-65bfd252d017" providerId="ADAL" clId="{C029FB94-151C-40CA-BECB-AB71AF517C0D}" dt="2023-03-13T22:14:06.127" v="329" actId="20577"/>
          <ac:spMkLst>
            <pc:docMk/>
            <pc:sldMk cId="1512571309" sldId="327"/>
            <ac:spMk id="2" creationId="{00000000-0000-0000-0000-000000000000}"/>
          </ac:spMkLst>
        </pc:spChg>
        <pc:spChg chg="mod">
          <ac:chgData name="Alex Pang" userId="b35f2c48-39e3-478c-863d-65bfd252d017" providerId="ADAL" clId="{C029FB94-151C-40CA-BECB-AB71AF517C0D}" dt="2023-03-13T22:19:53.925" v="697" actId="1076"/>
          <ac:spMkLst>
            <pc:docMk/>
            <pc:sldMk cId="1512571309" sldId="327"/>
            <ac:spMk id="10" creationId="{B470037A-D8A0-5E41-3E81-A986A7369066}"/>
          </ac:spMkLst>
        </pc:spChg>
      </pc:sldChg>
      <pc:sldChg chg="del ord">
        <pc:chgData name="Alex Pang" userId="b35f2c48-39e3-478c-863d-65bfd252d017" providerId="ADAL" clId="{C029FB94-151C-40CA-BECB-AB71AF517C0D}" dt="2023-03-13T22:29:22.251" v="956" actId="47"/>
        <pc:sldMkLst>
          <pc:docMk/>
          <pc:sldMk cId="828091579" sldId="328"/>
        </pc:sldMkLst>
      </pc:sldChg>
      <pc:sldChg chg="addSp delSp modSp add mod">
        <pc:chgData name="Alex Pang" userId="b35f2c48-39e3-478c-863d-65bfd252d017" providerId="ADAL" clId="{C029FB94-151C-40CA-BECB-AB71AF517C0D}" dt="2023-03-13T22:00:37.121" v="5"/>
        <pc:sldMkLst>
          <pc:docMk/>
          <pc:sldMk cId="1286134533" sldId="329"/>
        </pc:sldMkLst>
        <pc:spChg chg="del">
          <ac:chgData name="Alex Pang" userId="b35f2c48-39e3-478c-863d-65bfd252d017" providerId="ADAL" clId="{C029FB94-151C-40CA-BECB-AB71AF517C0D}" dt="2023-03-13T22:00:14.474" v="1" actId="478"/>
          <ac:spMkLst>
            <pc:docMk/>
            <pc:sldMk cId="1286134533" sldId="329"/>
            <ac:spMk id="4" creationId="{00000000-0000-0000-0000-000000000000}"/>
          </ac:spMkLst>
        </pc:spChg>
        <pc:spChg chg="add del mod">
          <ac:chgData name="Alex Pang" userId="b35f2c48-39e3-478c-863d-65bfd252d017" providerId="ADAL" clId="{C029FB94-151C-40CA-BECB-AB71AF517C0D}" dt="2023-03-13T22:00:27.609" v="4" actId="478"/>
          <ac:spMkLst>
            <pc:docMk/>
            <pc:sldMk cId="1286134533" sldId="329"/>
            <ac:spMk id="7" creationId="{221C38F2-7682-0193-D9CE-0372D4E193C4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8" creationId="{19A2864A-4917-388F-3661-0E67D5D515FB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9" creationId="{A1EF3C97-F2EE-49C2-E1FE-6378FF54B0B5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0" creationId="{C3AF4EA0-3E8C-CA1D-85A2-1CCED5A816D3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1" creationId="{92119F5D-B63B-CA19-4FC8-5F511C39B082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2" creationId="{339160C9-84F1-5988-82E0-A193347A618C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3" creationId="{1C8B1CDA-51D8-2469-D178-A09992C0AA83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4" creationId="{335F2E3D-9544-1F2A-FCA5-09D514F7E676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5" creationId="{2F0068F6-2AC7-74E0-C3AB-ABA731F97B38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6" creationId="{2A267EA7-19A5-E0AB-579D-7C9238B86D7C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7" creationId="{B093284B-FF22-6A85-13BA-8867891E4857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8" creationId="{5E6B0C54-0525-B3AF-24E8-EFDDF2BAD364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19" creationId="{F91CC522-F177-3D87-4CFF-C1BB1E17EA40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20" creationId="{4E252A95-8427-252E-EA2D-9FA05B1FB5E8}"/>
          </ac:spMkLst>
        </pc:spChg>
        <pc:spChg chg="add mod">
          <ac:chgData name="Alex Pang" userId="b35f2c48-39e3-478c-863d-65bfd252d017" providerId="ADAL" clId="{C029FB94-151C-40CA-BECB-AB71AF517C0D}" dt="2023-03-13T22:00:37.121" v="5"/>
          <ac:spMkLst>
            <pc:docMk/>
            <pc:sldMk cId="1286134533" sldId="329"/>
            <ac:spMk id="21" creationId="{5C5D969B-A46D-7279-2C9C-F1945CE40D63}"/>
          </ac:spMkLst>
        </pc:spChg>
        <pc:picChg chg="del">
          <ac:chgData name="Alex Pang" userId="b35f2c48-39e3-478c-863d-65bfd252d017" providerId="ADAL" clId="{C029FB94-151C-40CA-BECB-AB71AF517C0D}" dt="2023-03-13T22:00:16.828" v="2" actId="478"/>
          <ac:picMkLst>
            <pc:docMk/>
            <pc:sldMk cId="1286134533" sldId="329"/>
            <ac:picMk id="3" creationId="{00000000-0000-0000-0000-000000000000}"/>
          </ac:picMkLst>
        </pc:picChg>
      </pc:sldChg>
      <pc:sldChg chg="addSp delSp modSp new del mod ord">
        <pc:chgData name="Alex Pang" userId="b35f2c48-39e3-478c-863d-65bfd252d017" providerId="ADAL" clId="{C029FB94-151C-40CA-BECB-AB71AF517C0D}" dt="2023-03-13T22:02:19.077" v="20" actId="47"/>
        <pc:sldMkLst>
          <pc:docMk/>
          <pc:sldMk cId="845615255" sldId="330"/>
        </pc:sldMkLst>
        <pc:spChg chg="del">
          <ac:chgData name="Alex Pang" userId="b35f2c48-39e3-478c-863d-65bfd252d017" providerId="ADAL" clId="{C029FB94-151C-40CA-BECB-AB71AF517C0D}" dt="2023-03-13T22:02:04.571" v="17" actId="478"/>
          <ac:spMkLst>
            <pc:docMk/>
            <pc:sldMk cId="845615255" sldId="330"/>
            <ac:spMk id="2" creationId="{2D4E5249-D7A6-5A6D-6441-09B9425BDB1E}"/>
          </ac:spMkLst>
        </pc:spChg>
        <pc:spChg chg="del">
          <ac:chgData name="Alex Pang" userId="b35f2c48-39e3-478c-863d-65bfd252d017" providerId="ADAL" clId="{C029FB94-151C-40CA-BECB-AB71AF517C0D}" dt="2023-03-13T22:02:06.678" v="18" actId="478"/>
          <ac:spMkLst>
            <pc:docMk/>
            <pc:sldMk cId="845615255" sldId="330"/>
            <ac:spMk id="3" creationId="{4D49A304-6348-A3F1-7CC1-D5AD7100BC45}"/>
          </ac:spMkLst>
        </pc:spChg>
        <pc:spChg chg="add mod">
          <ac:chgData name="Alex Pang" userId="b35f2c48-39e3-478c-863d-65bfd252d017" providerId="ADAL" clId="{C029FB94-151C-40CA-BECB-AB71AF517C0D}" dt="2023-03-13T22:02:00.938" v="16"/>
          <ac:spMkLst>
            <pc:docMk/>
            <pc:sldMk cId="845615255" sldId="330"/>
            <ac:spMk id="4" creationId="{A00B0D5B-C5DC-0290-047C-12409349451D}"/>
          </ac:spMkLst>
        </pc:spChg>
        <pc:picChg chg="add mod">
          <ac:chgData name="Alex Pang" userId="b35f2c48-39e3-478c-863d-65bfd252d017" providerId="ADAL" clId="{C029FB94-151C-40CA-BECB-AB71AF517C0D}" dt="2023-03-13T22:02:00.938" v="16"/>
          <ac:picMkLst>
            <pc:docMk/>
            <pc:sldMk cId="845615255" sldId="330"/>
            <ac:picMk id="5" creationId="{75AA9FD7-7329-27E6-87E5-869ABD2B8617}"/>
          </ac:picMkLst>
        </pc:picChg>
      </pc:sldChg>
      <pc:sldChg chg="addSp delSp modSp add mod">
        <pc:chgData name="Alex Pang" userId="b35f2c48-39e3-478c-863d-65bfd252d017" providerId="ADAL" clId="{C029FB94-151C-40CA-BECB-AB71AF517C0D}" dt="2023-03-13T22:01:24.386" v="10" actId="1076"/>
        <pc:sldMkLst>
          <pc:docMk/>
          <pc:sldMk cId="577594151" sldId="331"/>
        </pc:sldMkLst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8" creationId="{19A2864A-4917-388F-3661-0E67D5D515FB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9" creationId="{A1EF3C97-F2EE-49C2-E1FE-6378FF54B0B5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0" creationId="{C3AF4EA0-3E8C-CA1D-85A2-1CCED5A816D3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1" creationId="{92119F5D-B63B-CA19-4FC8-5F511C39B082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2" creationId="{339160C9-84F1-5988-82E0-A193347A618C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3" creationId="{1C8B1CDA-51D8-2469-D178-A09992C0AA83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4" creationId="{335F2E3D-9544-1F2A-FCA5-09D514F7E676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5" creationId="{2F0068F6-2AC7-74E0-C3AB-ABA731F97B38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6" creationId="{2A267EA7-19A5-E0AB-579D-7C9238B86D7C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7" creationId="{B093284B-FF22-6A85-13BA-8867891E4857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8" creationId="{5E6B0C54-0525-B3AF-24E8-EFDDF2BAD364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19" creationId="{F91CC522-F177-3D87-4CFF-C1BB1E17EA40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20" creationId="{4E252A95-8427-252E-EA2D-9FA05B1FB5E8}"/>
          </ac:spMkLst>
        </pc:spChg>
        <pc:spChg chg="del">
          <ac:chgData name="Alex Pang" userId="b35f2c48-39e3-478c-863d-65bfd252d017" providerId="ADAL" clId="{C029FB94-151C-40CA-BECB-AB71AF517C0D}" dt="2023-03-13T22:00:57.484" v="8" actId="478"/>
          <ac:spMkLst>
            <pc:docMk/>
            <pc:sldMk cId="577594151" sldId="331"/>
            <ac:spMk id="21" creationId="{5C5D969B-A46D-7279-2C9C-F1945CE40D63}"/>
          </ac:spMkLst>
        </pc:spChg>
        <pc:picChg chg="add mod">
          <ac:chgData name="Alex Pang" userId="b35f2c48-39e3-478c-863d-65bfd252d017" providerId="ADAL" clId="{C029FB94-151C-40CA-BECB-AB71AF517C0D}" dt="2023-03-13T22:01:24.386" v="10" actId="1076"/>
          <ac:picMkLst>
            <pc:docMk/>
            <pc:sldMk cId="577594151" sldId="331"/>
            <ac:picMk id="3" creationId="{A8240C8E-DBBE-E58E-D457-690B03093A3C}"/>
          </ac:picMkLst>
        </pc:picChg>
      </pc:sldChg>
      <pc:sldChg chg="delSp add del setBg delDesignElem">
        <pc:chgData name="Alex Pang" userId="b35f2c48-39e3-478c-863d-65bfd252d017" providerId="ADAL" clId="{C029FB94-151C-40CA-BECB-AB71AF517C0D}" dt="2023-03-13T22:02:21.303" v="21" actId="47"/>
        <pc:sldMkLst>
          <pc:docMk/>
          <pc:sldMk cId="2556115652" sldId="332"/>
        </pc:sldMkLst>
        <pc:spChg chg="del">
          <ac:chgData name="Alex Pang" userId="b35f2c48-39e3-478c-863d-65bfd252d017" providerId="ADAL" clId="{C029FB94-151C-40CA-BECB-AB71AF517C0D}" dt="2023-03-13T22:01:39.390" v="13"/>
          <ac:spMkLst>
            <pc:docMk/>
            <pc:sldMk cId="2556115652" sldId="332"/>
            <ac:spMk id="22" creationId="{6753252F-4873-4F63-801D-CC719279A7D5}"/>
          </ac:spMkLst>
        </pc:spChg>
        <pc:spChg chg="del">
          <ac:chgData name="Alex Pang" userId="b35f2c48-39e3-478c-863d-65bfd252d017" providerId="ADAL" clId="{C029FB94-151C-40CA-BECB-AB71AF517C0D}" dt="2023-03-13T22:01:39.390" v="13"/>
          <ac:spMkLst>
            <pc:docMk/>
            <pc:sldMk cId="2556115652" sldId="332"/>
            <ac:spMk id="23" creationId="{047C8CCB-F95D-4249-92DD-651249D3535A}"/>
          </ac:spMkLst>
        </pc:spChg>
      </pc:sldChg>
      <pc:sldChg chg="modSp mod">
        <pc:chgData name="Alex Pang" userId="b35f2c48-39e3-478c-863d-65bfd252d017" providerId="ADAL" clId="{C029FB94-151C-40CA-BECB-AB71AF517C0D}" dt="2023-03-13T22:09:35.021" v="261" actId="1076"/>
        <pc:sldMkLst>
          <pc:docMk/>
          <pc:sldMk cId="291654448" sldId="334"/>
        </pc:sldMkLst>
        <pc:spChg chg="mod">
          <ac:chgData name="Alex Pang" userId="b35f2c48-39e3-478c-863d-65bfd252d017" providerId="ADAL" clId="{C029FB94-151C-40CA-BECB-AB71AF517C0D}" dt="2023-03-13T22:09:19.594" v="257" actId="2711"/>
          <ac:spMkLst>
            <pc:docMk/>
            <pc:sldMk cId="291654448" sldId="334"/>
            <ac:spMk id="6" creationId="{E6186B01-49C5-4646-A94E-3D5BEB5D5681}"/>
          </ac:spMkLst>
        </pc:spChg>
        <pc:spChg chg="mod">
          <ac:chgData name="Alex Pang" userId="b35f2c48-39e3-478c-863d-65bfd252d017" providerId="ADAL" clId="{C029FB94-151C-40CA-BECB-AB71AF517C0D}" dt="2023-03-13T22:09:35.021" v="261" actId="1076"/>
          <ac:spMkLst>
            <pc:docMk/>
            <pc:sldMk cId="291654448" sldId="334"/>
            <ac:spMk id="9" creationId="{69ACB60C-CE3A-4A8C-BD99-C1903EB1BBC0}"/>
          </ac:spMkLst>
        </pc:spChg>
      </pc:sldChg>
      <pc:sldChg chg="modSp mod">
        <pc:chgData name="Alex Pang" userId="b35f2c48-39e3-478c-863d-65bfd252d017" providerId="ADAL" clId="{C029FB94-151C-40CA-BECB-AB71AF517C0D}" dt="2023-03-13T22:09:48.556" v="263" actId="255"/>
        <pc:sldMkLst>
          <pc:docMk/>
          <pc:sldMk cId="3050603702" sldId="335"/>
        </pc:sldMkLst>
        <pc:spChg chg="mod">
          <ac:chgData name="Alex Pang" userId="b35f2c48-39e3-478c-863d-65bfd252d017" providerId="ADAL" clId="{C029FB94-151C-40CA-BECB-AB71AF517C0D}" dt="2023-03-13T22:09:48.556" v="263" actId="255"/>
          <ac:spMkLst>
            <pc:docMk/>
            <pc:sldMk cId="3050603702" sldId="335"/>
            <ac:spMk id="11" creationId="{E2BAF949-5490-48DA-B6F6-4DBB734B01D5}"/>
          </ac:spMkLst>
        </pc:spChg>
      </pc:sldChg>
      <pc:sldChg chg="ord">
        <pc:chgData name="Alex Pang" userId="b35f2c48-39e3-478c-863d-65bfd252d017" providerId="ADAL" clId="{C029FB94-151C-40CA-BECB-AB71AF517C0D}" dt="2023-03-13T22:09:54.975" v="265"/>
        <pc:sldMkLst>
          <pc:docMk/>
          <pc:sldMk cId="3195868416" sldId="336"/>
        </pc:sldMkLst>
      </pc:sldChg>
      <pc:sldChg chg="new del ord">
        <pc:chgData name="Alex Pang" userId="b35f2c48-39e3-478c-863d-65bfd252d017" providerId="ADAL" clId="{C029FB94-151C-40CA-BECB-AB71AF517C0D}" dt="2023-03-13T22:06:49.993" v="152" actId="2696"/>
        <pc:sldMkLst>
          <pc:docMk/>
          <pc:sldMk cId="1890257269" sldId="337"/>
        </pc:sldMkLst>
      </pc:sldChg>
      <pc:sldChg chg="addSp delSp modSp add mod ord">
        <pc:chgData name="Alex Pang" userId="b35f2c48-39e3-478c-863d-65bfd252d017" providerId="ADAL" clId="{C029FB94-151C-40CA-BECB-AB71AF517C0D}" dt="2023-03-13T22:06:20.205" v="151" actId="1076"/>
        <pc:sldMkLst>
          <pc:docMk/>
          <pc:sldMk cId="2902193336" sldId="338"/>
        </pc:sldMkLst>
        <pc:spChg chg="mod">
          <ac:chgData name="Alex Pang" userId="b35f2c48-39e3-478c-863d-65bfd252d017" providerId="ADAL" clId="{C029FB94-151C-40CA-BECB-AB71AF517C0D}" dt="2023-03-13T22:05:31.620" v="79" actId="20577"/>
          <ac:spMkLst>
            <pc:docMk/>
            <pc:sldMk cId="2902193336" sldId="338"/>
            <ac:spMk id="2" creationId="{00000000-0000-0000-0000-000000000000}"/>
          </ac:spMkLst>
        </pc:spChg>
        <pc:spChg chg="add mod">
          <ac:chgData name="Alex Pang" userId="b35f2c48-39e3-478c-863d-65bfd252d017" providerId="ADAL" clId="{C029FB94-151C-40CA-BECB-AB71AF517C0D}" dt="2023-03-13T22:06:20.205" v="151" actId="1076"/>
          <ac:spMkLst>
            <pc:docMk/>
            <pc:sldMk cId="2902193336" sldId="338"/>
            <ac:spMk id="5" creationId="{73E57C65-9C59-5FF2-7049-755063F0CA36}"/>
          </ac:spMkLst>
        </pc:spChg>
        <pc:graphicFrameChg chg="del">
          <ac:chgData name="Alex Pang" userId="b35f2c48-39e3-478c-863d-65bfd252d017" providerId="ADAL" clId="{C029FB94-151C-40CA-BECB-AB71AF517C0D}" dt="2023-03-13T22:05:34.886" v="80" actId="478"/>
          <ac:graphicFrameMkLst>
            <pc:docMk/>
            <pc:sldMk cId="2902193336" sldId="338"/>
            <ac:graphicFrameMk id="3" creationId="{00000000-0000-0000-0000-000000000000}"/>
          </ac:graphicFrameMkLst>
        </pc:graphicFrameChg>
      </pc:sldChg>
      <pc:sldChg chg="modSp add mod">
        <pc:chgData name="Alex Pang" userId="b35f2c48-39e3-478c-863d-65bfd252d017" providerId="ADAL" clId="{C029FB94-151C-40CA-BECB-AB71AF517C0D}" dt="2023-03-13T22:26:23.064" v="772" actId="207"/>
        <pc:sldMkLst>
          <pc:docMk/>
          <pc:sldMk cId="2008152452" sldId="339"/>
        </pc:sldMkLst>
        <pc:spChg chg="mod">
          <ac:chgData name="Alex Pang" userId="b35f2c48-39e3-478c-863d-65bfd252d017" providerId="ADAL" clId="{C029FB94-151C-40CA-BECB-AB71AF517C0D}" dt="2023-03-13T22:26:23.064" v="772" actId="207"/>
          <ac:spMkLst>
            <pc:docMk/>
            <pc:sldMk cId="2008152452" sldId="339"/>
            <ac:spMk id="3" creationId="{1A3BE408-AB31-D17C-4359-42742CA8199F}"/>
          </ac:spMkLst>
        </pc:spChg>
      </pc:sldChg>
      <pc:sldChg chg="modSp add del mod ord">
        <pc:chgData name="Alex Pang" userId="b35f2c48-39e3-478c-863d-65bfd252d017" providerId="ADAL" clId="{C029FB94-151C-40CA-BECB-AB71AF517C0D}" dt="2023-03-13T22:26:09.326" v="771" actId="2696"/>
        <pc:sldMkLst>
          <pc:docMk/>
          <pc:sldMk cId="1611312879" sldId="340"/>
        </pc:sldMkLst>
        <pc:spChg chg="mod">
          <ac:chgData name="Alex Pang" userId="b35f2c48-39e3-478c-863d-65bfd252d017" providerId="ADAL" clId="{C029FB94-151C-40CA-BECB-AB71AF517C0D}" dt="2023-03-13T22:12:16.377" v="285" actId="207"/>
          <ac:spMkLst>
            <pc:docMk/>
            <pc:sldMk cId="1611312879" sldId="340"/>
            <ac:spMk id="3" creationId="{1A3BE408-AB31-D17C-4359-42742CA8199F}"/>
          </ac:spMkLst>
        </pc:spChg>
      </pc:sldChg>
      <pc:sldChg chg="modSp new del mod">
        <pc:chgData name="Alex Pang" userId="b35f2c48-39e3-478c-863d-65bfd252d017" providerId="ADAL" clId="{C029FB94-151C-40CA-BECB-AB71AF517C0D}" dt="2023-03-13T22:23:58.229" v="770" actId="47"/>
        <pc:sldMkLst>
          <pc:docMk/>
          <pc:sldMk cId="2019689086" sldId="341"/>
        </pc:sldMkLst>
        <pc:spChg chg="mod">
          <ac:chgData name="Alex Pang" userId="b35f2c48-39e3-478c-863d-65bfd252d017" providerId="ADAL" clId="{C029FB94-151C-40CA-BECB-AB71AF517C0D}" dt="2023-03-13T22:16:13.193" v="365" actId="20577"/>
          <ac:spMkLst>
            <pc:docMk/>
            <pc:sldMk cId="2019689086" sldId="341"/>
            <ac:spMk id="2" creationId="{59BE2DA0-8CC8-3343-A4E4-4DD3E0CCA900}"/>
          </ac:spMkLst>
        </pc:spChg>
        <pc:spChg chg="mod">
          <ac:chgData name="Alex Pang" userId="b35f2c48-39e3-478c-863d-65bfd252d017" providerId="ADAL" clId="{C029FB94-151C-40CA-BECB-AB71AF517C0D}" dt="2023-03-13T22:23:21.427" v="765" actId="20577"/>
          <ac:spMkLst>
            <pc:docMk/>
            <pc:sldMk cId="2019689086" sldId="341"/>
            <ac:spMk id="3" creationId="{DD50F290-C4E7-16DF-3623-43030A11B6F0}"/>
          </ac:spMkLst>
        </pc:spChg>
      </pc:sldChg>
      <pc:sldChg chg="delSp modSp add mod ord">
        <pc:chgData name="Alex Pang" userId="b35f2c48-39e3-478c-863d-65bfd252d017" providerId="ADAL" clId="{C029FB94-151C-40CA-BECB-AB71AF517C0D}" dt="2023-03-13T22:30:52.424" v="1035" actId="14100"/>
        <pc:sldMkLst>
          <pc:docMk/>
          <pc:sldMk cId="3587628348" sldId="342"/>
        </pc:sldMkLst>
        <pc:spChg chg="del mod">
          <ac:chgData name="Alex Pang" userId="b35f2c48-39e3-478c-863d-65bfd252d017" providerId="ADAL" clId="{C029FB94-151C-40CA-BECB-AB71AF517C0D}" dt="2023-03-13T22:21:10.453" v="704" actId="478"/>
          <ac:spMkLst>
            <pc:docMk/>
            <pc:sldMk cId="3587628348" sldId="342"/>
            <ac:spMk id="5" creationId="{897E76EA-0A96-8C37-8884-F9A950173482}"/>
          </ac:spMkLst>
        </pc:spChg>
        <pc:spChg chg="mod">
          <ac:chgData name="Alex Pang" userId="b35f2c48-39e3-478c-863d-65bfd252d017" providerId="ADAL" clId="{C029FB94-151C-40CA-BECB-AB71AF517C0D}" dt="2023-03-13T22:22:25.534" v="722" actId="20577"/>
          <ac:spMkLst>
            <pc:docMk/>
            <pc:sldMk cId="3587628348" sldId="342"/>
            <ac:spMk id="7" creationId="{0A31C9EF-1ED8-80F2-2557-C342784214F2}"/>
          </ac:spMkLst>
        </pc:spChg>
        <pc:picChg chg="del">
          <ac:chgData name="Alex Pang" userId="b35f2c48-39e3-478c-863d-65bfd252d017" providerId="ADAL" clId="{C029FB94-151C-40CA-BECB-AB71AF517C0D}" dt="2023-03-13T22:20:59.136" v="702" actId="478"/>
          <ac:picMkLst>
            <pc:docMk/>
            <pc:sldMk cId="3587628348" sldId="342"/>
            <ac:picMk id="2" creationId="{E02E61CA-B9E8-AD14-6D5B-403443489D8E}"/>
          </ac:picMkLst>
        </pc:picChg>
        <pc:picChg chg="mod">
          <ac:chgData name="Alex Pang" userId="b35f2c48-39e3-478c-863d-65bfd252d017" providerId="ADAL" clId="{C029FB94-151C-40CA-BECB-AB71AF517C0D}" dt="2023-03-13T22:30:52.424" v="1035" actId="14100"/>
          <ac:picMkLst>
            <pc:docMk/>
            <pc:sldMk cId="3587628348" sldId="342"/>
            <ac:picMk id="3" creationId="{00000000-0000-0000-0000-000000000000}"/>
          </ac:picMkLst>
        </pc:picChg>
      </pc:sldChg>
      <pc:sldChg chg="modSp add mod modAnim">
        <pc:chgData name="Alex Pang" userId="b35f2c48-39e3-478c-863d-65bfd252d017" providerId="ADAL" clId="{C029FB94-151C-40CA-BECB-AB71AF517C0D}" dt="2023-03-13T22:36:40.282" v="1197"/>
        <pc:sldMkLst>
          <pc:docMk/>
          <pc:sldMk cId="3754747784" sldId="343"/>
        </pc:sldMkLst>
        <pc:spChg chg="mod">
          <ac:chgData name="Alex Pang" userId="b35f2c48-39e3-478c-863d-65bfd252d017" providerId="ADAL" clId="{C029FB94-151C-40CA-BECB-AB71AF517C0D}" dt="2023-03-13T22:31:17.468" v="1053" actId="20577"/>
          <ac:spMkLst>
            <pc:docMk/>
            <pc:sldMk cId="3754747784" sldId="343"/>
            <ac:spMk id="3" creationId="{DD50F290-C4E7-16DF-3623-43030A11B6F0}"/>
          </ac:spMkLst>
        </pc:spChg>
      </pc:sldChg>
      <pc:sldChg chg="modSp add mod ord">
        <pc:chgData name="Alex Pang" userId="b35f2c48-39e3-478c-863d-65bfd252d017" providerId="ADAL" clId="{C029FB94-151C-40CA-BECB-AB71AF517C0D}" dt="2023-03-13T22:33:17.099" v="1059"/>
        <pc:sldMkLst>
          <pc:docMk/>
          <pc:sldMk cId="542856946" sldId="344"/>
        </pc:sldMkLst>
        <pc:spChg chg="mod">
          <ac:chgData name="Alex Pang" userId="b35f2c48-39e3-478c-863d-65bfd252d017" providerId="ADAL" clId="{C029FB94-151C-40CA-BECB-AB71AF517C0D}" dt="2023-03-13T22:33:05.681" v="1057" actId="207"/>
          <ac:spMkLst>
            <pc:docMk/>
            <pc:sldMk cId="542856946" sldId="344"/>
            <ac:spMk id="3" creationId="{1A3BE408-AB31-D17C-4359-42742CA8199F}"/>
          </ac:spMkLst>
        </pc:spChg>
      </pc:sldChg>
      <pc:sldChg chg="modSp mod">
        <pc:chgData name="Alex Pang" userId="b35f2c48-39e3-478c-863d-65bfd252d017" providerId="ADAL" clId="{C029FB94-151C-40CA-BECB-AB71AF517C0D}" dt="2023-03-13T22:38:00.165" v="1207" actId="2711"/>
        <pc:sldMkLst>
          <pc:docMk/>
          <pc:sldMk cId="3798582773" sldId="345"/>
        </pc:sldMkLst>
        <pc:spChg chg="mod">
          <ac:chgData name="Alex Pang" userId="b35f2c48-39e3-478c-863d-65bfd252d017" providerId="ADAL" clId="{C029FB94-151C-40CA-BECB-AB71AF517C0D}" dt="2023-03-13T22:37:50.119" v="1205" actId="14100"/>
          <ac:spMkLst>
            <pc:docMk/>
            <pc:sldMk cId="3798582773" sldId="345"/>
            <ac:spMk id="2" creationId="{C600BD47-9DCA-4FF6-AB8F-87955BC44D27}"/>
          </ac:spMkLst>
        </pc:spChg>
        <pc:spChg chg="mod">
          <ac:chgData name="Alex Pang" userId="b35f2c48-39e3-478c-863d-65bfd252d017" providerId="ADAL" clId="{C029FB94-151C-40CA-BECB-AB71AF517C0D}" dt="2023-03-13T22:38:00.165" v="1207" actId="2711"/>
          <ac:spMkLst>
            <pc:docMk/>
            <pc:sldMk cId="3798582773" sldId="345"/>
            <ac:spMk id="6" creationId="{E6186B01-49C5-4646-A94E-3D5BEB5D5681}"/>
          </ac:spMkLst>
        </pc:spChg>
      </pc:sldChg>
      <pc:sldChg chg="modSp mod">
        <pc:chgData name="Alex Pang" userId="b35f2c48-39e3-478c-863d-65bfd252d017" providerId="ADAL" clId="{C029FB94-151C-40CA-BECB-AB71AF517C0D}" dt="2023-03-13T22:38:59.802" v="1219" actId="14100"/>
        <pc:sldMkLst>
          <pc:docMk/>
          <pc:sldMk cId="4026914136" sldId="348"/>
        </pc:sldMkLst>
        <pc:spChg chg="mod">
          <ac:chgData name="Alex Pang" userId="b35f2c48-39e3-478c-863d-65bfd252d017" providerId="ADAL" clId="{C029FB94-151C-40CA-BECB-AB71AF517C0D}" dt="2023-03-13T22:38:59.802" v="1219" actId="14100"/>
          <ac:spMkLst>
            <pc:docMk/>
            <pc:sldMk cId="4026914136" sldId="348"/>
            <ac:spMk id="3" creationId="{7E2EBDB6-96E7-4133-BBBB-447631487043}"/>
          </ac:spMkLst>
        </pc:spChg>
      </pc:sldChg>
      <pc:sldChg chg="modSp mod">
        <pc:chgData name="Alex Pang" userId="b35f2c48-39e3-478c-863d-65bfd252d017" providerId="ADAL" clId="{C029FB94-151C-40CA-BECB-AB71AF517C0D}" dt="2023-03-13T22:39:14.765" v="1220" actId="2711"/>
        <pc:sldMkLst>
          <pc:docMk/>
          <pc:sldMk cId="1353794023" sldId="349"/>
        </pc:sldMkLst>
        <pc:spChg chg="mod">
          <ac:chgData name="Alex Pang" userId="b35f2c48-39e3-478c-863d-65bfd252d017" providerId="ADAL" clId="{C029FB94-151C-40CA-BECB-AB71AF517C0D}" dt="2023-03-13T22:39:14.765" v="1220" actId="2711"/>
          <ac:spMkLst>
            <pc:docMk/>
            <pc:sldMk cId="1353794023" sldId="349"/>
            <ac:spMk id="3" creationId="{A7326559-BC86-4EA8-929A-3DDBDF15DCAD}"/>
          </ac:spMkLst>
        </pc:spChg>
      </pc:sldChg>
      <pc:sldChg chg="modSp new mod">
        <pc:chgData name="Alex Pang" userId="b35f2c48-39e3-478c-863d-65bfd252d017" providerId="ADAL" clId="{C029FB94-151C-40CA-BECB-AB71AF517C0D}" dt="2023-03-13T22:41:35.311" v="1358" actId="14100"/>
        <pc:sldMkLst>
          <pc:docMk/>
          <pc:sldMk cId="220200496" sldId="351"/>
        </pc:sldMkLst>
        <pc:spChg chg="mod">
          <ac:chgData name="Alex Pang" userId="b35f2c48-39e3-478c-863d-65bfd252d017" providerId="ADAL" clId="{C029FB94-151C-40CA-BECB-AB71AF517C0D}" dt="2023-03-13T22:39:45.120" v="1250" actId="20577"/>
          <ac:spMkLst>
            <pc:docMk/>
            <pc:sldMk cId="220200496" sldId="351"/>
            <ac:spMk id="2" creationId="{6287AABC-79D5-5E8A-912C-55B3C6A6A72A}"/>
          </ac:spMkLst>
        </pc:spChg>
        <pc:spChg chg="mod">
          <ac:chgData name="Alex Pang" userId="b35f2c48-39e3-478c-863d-65bfd252d017" providerId="ADAL" clId="{C029FB94-151C-40CA-BECB-AB71AF517C0D}" dt="2023-03-13T22:41:35.311" v="1358" actId="14100"/>
          <ac:spMkLst>
            <pc:docMk/>
            <pc:sldMk cId="220200496" sldId="351"/>
            <ac:spMk id="3" creationId="{365F6EE6-803A-31D5-E554-DCD57A1C8543}"/>
          </ac:spMkLst>
        </pc:spChg>
      </pc:sldChg>
    </pc:docChg>
  </pc:docChgLst>
  <pc:docChgLst>
    <pc:chgData name="Alex Pang" userId="b35f2c48-39e3-478c-863d-65bfd252d017" providerId="ADAL" clId="{1CFEC9FE-5EB5-410A-9760-DE0D7E73BCC9}"/>
    <pc:docChg chg="undo custSel addSld delSld modSld sldOrd modMainMaster">
      <pc:chgData name="Alex Pang" userId="b35f2c48-39e3-478c-863d-65bfd252d017" providerId="ADAL" clId="{1CFEC9FE-5EB5-410A-9760-DE0D7E73BCC9}" dt="2022-09-18T18:27:13.858" v="4207" actId="1076"/>
      <pc:docMkLst>
        <pc:docMk/>
      </pc:docMkLst>
      <pc:sldChg chg="addSp modSp mod">
        <pc:chgData name="Alex Pang" userId="b35f2c48-39e3-478c-863d-65bfd252d017" providerId="ADAL" clId="{1CFEC9FE-5EB5-410A-9760-DE0D7E73BCC9}" dt="2022-09-18T00:44:28.656" v="1984" actId="1076"/>
        <pc:sldMkLst>
          <pc:docMk/>
          <pc:sldMk cId="2325233749" sldId="322"/>
        </pc:sldMkLst>
        <pc:spChg chg="mod">
          <ac:chgData name="Alex Pang" userId="b35f2c48-39e3-478c-863d-65bfd252d017" providerId="ADAL" clId="{1CFEC9FE-5EB5-410A-9760-DE0D7E73BCC9}" dt="2022-09-17T00:13:01.502" v="10" actId="20577"/>
          <ac:spMkLst>
            <pc:docMk/>
            <pc:sldMk cId="2325233749" sldId="322"/>
            <ac:spMk id="2" creationId="{27AC82B0-832B-0739-48DA-D7C8EB7DADC2}"/>
          </ac:spMkLst>
        </pc:spChg>
        <pc:spChg chg="mod">
          <ac:chgData name="Alex Pang" userId="b35f2c48-39e3-478c-863d-65bfd252d017" providerId="ADAL" clId="{1CFEC9FE-5EB5-410A-9760-DE0D7E73BCC9}" dt="2022-09-18T00:44:28.656" v="1984" actId="1076"/>
          <ac:spMkLst>
            <pc:docMk/>
            <pc:sldMk cId="2325233749" sldId="322"/>
            <ac:spMk id="3" creationId="{1A3BE408-AB31-D17C-4359-42742CA8199F}"/>
          </ac:spMkLst>
        </pc:spChg>
        <pc:spChg chg="add mod">
          <ac:chgData name="Alex Pang" userId="b35f2c48-39e3-478c-863d-65bfd252d017" providerId="ADAL" clId="{1CFEC9FE-5EB5-410A-9760-DE0D7E73BCC9}" dt="2022-09-18T00:44:24.092" v="1983" actId="1076"/>
          <ac:spMkLst>
            <pc:docMk/>
            <pc:sldMk cId="2325233749" sldId="322"/>
            <ac:spMk id="5" creationId="{91F3D353-FC7C-72A3-20E6-E489F29E77AD}"/>
          </ac:spMkLst>
        </pc:spChg>
      </pc:sldChg>
      <pc:sldChg chg="delSp modSp new mod">
        <pc:chgData name="Alex Pang" userId="b35f2c48-39e3-478c-863d-65bfd252d017" providerId="ADAL" clId="{1CFEC9FE-5EB5-410A-9760-DE0D7E73BCC9}" dt="2022-09-17T00:19:36.520" v="425" actId="1076"/>
        <pc:sldMkLst>
          <pc:docMk/>
          <pc:sldMk cId="2835858480" sldId="323"/>
        </pc:sldMkLst>
        <pc:spChg chg="del">
          <ac:chgData name="Alex Pang" userId="b35f2c48-39e3-478c-863d-65bfd252d017" providerId="ADAL" clId="{1CFEC9FE-5EB5-410A-9760-DE0D7E73BCC9}" dt="2022-09-17T00:19:13.536" v="406" actId="478"/>
          <ac:spMkLst>
            <pc:docMk/>
            <pc:sldMk cId="2835858480" sldId="323"/>
            <ac:spMk id="2" creationId="{21AAC8E9-B0DF-E3F9-F6CB-2C8EBEA6A85F}"/>
          </ac:spMkLst>
        </pc:spChg>
        <pc:spChg chg="mod">
          <ac:chgData name="Alex Pang" userId="b35f2c48-39e3-478c-863d-65bfd252d017" providerId="ADAL" clId="{1CFEC9FE-5EB5-410A-9760-DE0D7E73BCC9}" dt="2022-09-17T00:19:36.520" v="425" actId="1076"/>
          <ac:spMkLst>
            <pc:docMk/>
            <pc:sldMk cId="2835858480" sldId="323"/>
            <ac:spMk id="3" creationId="{4BD95E11-2C9D-264B-18FA-D6C4BFF23B63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1:19.239" v="1476"/>
        <pc:sldMkLst>
          <pc:docMk/>
          <pc:sldMk cId="440738146" sldId="324"/>
        </pc:sldMkLst>
        <pc:spChg chg="mod">
          <ac:chgData name="Alex Pang" userId="b35f2c48-39e3-478c-863d-65bfd252d017" providerId="ADAL" clId="{1CFEC9FE-5EB5-410A-9760-DE0D7E73BCC9}" dt="2022-09-17T14:49:31.728" v="439" actId="20577"/>
          <ac:spMkLst>
            <pc:docMk/>
            <pc:sldMk cId="440738146" sldId="324"/>
            <ac:spMk id="2" creationId="{BCAE4B1B-31AA-3953-B03A-F89A79608E66}"/>
          </ac:spMkLst>
        </pc:spChg>
        <pc:spChg chg="del">
          <ac:chgData name="Alex Pang" userId="b35f2c48-39e3-478c-863d-65bfd252d017" providerId="ADAL" clId="{1CFEC9FE-5EB5-410A-9760-DE0D7E73BCC9}" dt="2022-09-17T14:49:40.340" v="440" actId="478"/>
          <ac:spMkLst>
            <pc:docMk/>
            <pc:sldMk cId="440738146" sldId="324"/>
            <ac:spMk id="3" creationId="{D80F1490-E640-46FB-BF36-C37AB10BC3EC}"/>
          </ac:spMkLst>
        </pc:spChg>
        <pc:spChg chg="add mod">
          <ac:chgData name="Alex Pang" userId="b35f2c48-39e3-478c-863d-65bfd252d017" providerId="ADAL" clId="{1CFEC9FE-5EB5-410A-9760-DE0D7E73BCC9}" dt="2022-09-17T15:08:14.395" v="664" actId="115"/>
          <ac:spMkLst>
            <pc:docMk/>
            <pc:sldMk cId="440738146" sldId="324"/>
            <ac:spMk id="4" creationId="{B8D9185B-879E-7939-87EE-D74502A273E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08:29.429" v="1471"/>
        <pc:sldMkLst>
          <pc:docMk/>
          <pc:sldMk cId="1019846468" sldId="325"/>
        </pc:sldMkLst>
        <pc:spChg chg="mod">
          <ac:chgData name="Alex Pang" userId="b35f2c48-39e3-478c-863d-65bfd252d017" providerId="ADAL" clId="{1CFEC9FE-5EB5-410A-9760-DE0D7E73BCC9}" dt="2022-09-17T15:02:16.909" v="459" actId="20577"/>
          <ac:spMkLst>
            <pc:docMk/>
            <pc:sldMk cId="1019846468" sldId="325"/>
            <ac:spMk id="2" creationId="{890274D6-AD82-6130-D193-A7ABBC578277}"/>
          </ac:spMkLst>
        </pc:spChg>
        <pc:spChg chg="del">
          <ac:chgData name="Alex Pang" userId="b35f2c48-39e3-478c-863d-65bfd252d017" providerId="ADAL" clId="{1CFEC9FE-5EB5-410A-9760-DE0D7E73BCC9}" dt="2022-09-17T15:02:22.893" v="460" actId="478"/>
          <ac:spMkLst>
            <pc:docMk/>
            <pc:sldMk cId="1019846468" sldId="325"/>
            <ac:spMk id="3" creationId="{4B743F64-87CD-87FC-7F83-169D72CC2461}"/>
          </ac:spMkLst>
        </pc:spChg>
        <pc:spChg chg="add mod">
          <ac:chgData name="Alex Pang" userId="b35f2c48-39e3-478c-863d-65bfd252d017" providerId="ADAL" clId="{1CFEC9FE-5EB5-410A-9760-DE0D7E73BCC9}" dt="2022-09-17T15:09:26.143" v="672" actId="115"/>
          <ac:spMkLst>
            <pc:docMk/>
            <pc:sldMk cId="1019846468" sldId="325"/>
            <ac:spMk id="4" creationId="{C2731009-A089-70A9-13A2-757D0EF7F72A}"/>
          </ac:spMkLst>
        </pc:spChg>
        <pc:picChg chg="add mod">
          <ac:chgData name="Alex Pang" userId="b35f2c48-39e3-478c-863d-65bfd252d017" providerId="ADAL" clId="{1CFEC9FE-5EB5-410A-9760-DE0D7E73BCC9}" dt="2022-09-17T15:07:56.916" v="661" actId="1076"/>
          <ac:picMkLst>
            <pc:docMk/>
            <pc:sldMk cId="1019846468" sldId="325"/>
            <ac:picMk id="6" creationId="{CFFA50E1-D734-5315-57B8-ECEB33877A94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7T21:16:52.298" v="1667"/>
        <pc:sldMkLst>
          <pc:docMk/>
          <pc:sldMk cId="3215368230" sldId="326"/>
        </pc:sldMkLst>
        <pc:spChg chg="mod">
          <ac:chgData name="Alex Pang" userId="b35f2c48-39e3-478c-863d-65bfd252d017" providerId="ADAL" clId="{1CFEC9FE-5EB5-410A-9760-DE0D7E73BCC9}" dt="2022-09-17T15:10:14.749" v="726" actId="20577"/>
          <ac:spMkLst>
            <pc:docMk/>
            <pc:sldMk cId="3215368230" sldId="326"/>
            <ac:spMk id="2" creationId="{B5667F83-05C4-8BA9-EB68-5C4137CA84E7}"/>
          </ac:spMkLst>
        </pc:spChg>
        <pc:spChg chg="del">
          <ac:chgData name="Alex Pang" userId="b35f2c48-39e3-478c-863d-65bfd252d017" providerId="ADAL" clId="{1CFEC9FE-5EB5-410A-9760-DE0D7E73BCC9}" dt="2022-09-17T15:10:38.305" v="727" actId="478"/>
          <ac:spMkLst>
            <pc:docMk/>
            <pc:sldMk cId="3215368230" sldId="326"/>
            <ac:spMk id="3" creationId="{1A370719-C361-AFF8-DE91-76B67CC9A1BC}"/>
          </ac:spMkLst>
        </pc:spChg>
        <pc:spChg chg="add mod">
          <ac:chgData name="Alex Pang" userId="b35f2c48-39e3-478c-863d-65bfd252d017" providerId="ADAL" clId="{1CFEC9FE-5EB5-410A-9760-DE0D7E73BCC9}" dt="2022-09-17T21:16:33.842" v="1664" actId="1076"/>
          <ac:spMkLst>
            <pc:docMk/>
            <pc:sldMk cId="3215368230" sldId="326"/>
            <ac:spMk id="4" creationId="{5989A285-E443-6140-BA4F-7559563326B3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7:14.680" v="1668" actId="1076"/>
        <pc:sldMkLst>
          <pc:docMk/>
          <pc:sldMk cId="2346776097" sldId="327"/>
        </pc:sldMkLst>
        <pc:spChg chg="mod">
          <ac:chgData name="Alex Pang" userId="b35f2c48-39e3-478c-863d-65bfd252d017" providerId="ADAL" clId="{1CFEC9FE-5EB5-410A-9760-DE0D7E73BCC9}" dt="2022-09-17T15:12:12.333" v="805" actId="20577"/>
          <ac:spMkLst>
            <pc:docMk/>
            <pc:sldMk cId="2346776097" sldId="327"/>
            <ac:spMk id="2" creationId="{F49263BA-9DA5-F225-3484-2DD67F31635C}"/>
          </ac:spMkLst>
        </pc:spChg>
        <pc:spChg chg="del">
          <ac:chgData name="Alex Pang" userId="b35f2c48-39e3-478c-863d-65bfd252d017" providerId="ADAL" clId="{1CFEC9FE-5EB5-410A-9760-DE0D7E73BCC9}" dt="2022-09-17T15:12:21.185" v="806" actId="478"/>
          <ac:spMkLst>
            <pc:docMk/>
            <pc:sldMk cId="2346776097" sldId="327"/>
            <ac:spMk id="3" creationId="{587F3C58-2BEB-4304-0C72-97C9098DBFB8}"/>
          </ac:spMkLst>
        </pc:spChg>
        <pc:spChg chg="add mod">
          <ac:chgData name="Alex Pang" userId="b35f2c48-39e3-478c-863d-65bfd252d017" providerId="ADAL" clId="{1CFEC9FE-5EB5-410A-9760-DE0D7E73BCC9}" dt="2022-09-17T21:17:14.680" v="1668" actId="1076"/>
          <ac:spMkLst>
            <pc:docMk/>
            <pc:sldMk cId="2346776097" sldId="327"/>
            <ac:spMk id="4" creationId="{6410DC1A-08F1-5ADB-1674-E6189ABCAFB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8:15.230" v="1676"/>
        <pc:sldMkLst>
          <pc:docMk/>
          <pc:sldMk cId="1052505128" sldId="328"/>
        </pc:sldMkLst>
        <pc:spChg chg="mod">
          <ac:chgData name="Alex Pang" userId="b35f2c48-39e3-478c-863d-65bfd252d017" providerId="ADAL" clId="{1CFEC9FE-5EB5-410A-9760-DE0D7E73BCC9}" dt="2022-09-17T19:20:03.344" v="837" actId="20577"/>
          <ac:spMkLst>
            <pc:docMk/>
            <pc:sldMk cId="1052505128" sldId="328"/>
            <ac:spMk id="2" creationId="{0CE3B98E-B26D-262A-F423-DCBBB01FCE93}"/>
          </ac:spMkLst>
        </pc:spChg>
        <pc:spChg chg="del">
          <ac:chgData name="Alex Pang" userId="b35f2c48-39e3-478c-863d-65bfd252d017" providerId="ADAL" clId="{1CFEC9FE-5EB5-410A-9760-DE0D7E73BCC9}" dt="2022-09-17T19:20:06.828" v="838" actId="478"/>
          <ac:spMkLst>
            <pc:docMk/>
            <pc:sldMk cId="1052505128" sldId="328"/>
            <ac:spMk id="3" creationId="{97EF120E-A836-4E99-2E4F-7F8C2A416ECE}"/>
          </ac:spMkLst>
        </pc:spChg>
        <pc:spChg chg="add mod">
          <ac:chgData name="Alex Pang" userId="b35f2c48-39e3-478c-863d-65bfd252d017" providerId="ADAL" clId="{1CFEC9FE-5EB5-410A-9760-DE0D7E73BCC9}" dt="2022-09-17T19:20:36.549" v="844" actId="255"/>
          <ac:spMkLst>
            <pc:docMk/>
            <pc:sldMk cId="1052505128" sldId="328"/>
            <ac:spMk id="4" creationId="{5071867D-6DEB-0404-25E4-60466B5EE31B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9:04.056" v="1681" actId="20577"/>
        <pc:sldMkLst>
          <pc:docMk/>
          <pc:sldMk cId="2347875043" sldId="329"/>
        </pc:sldMkLst>
        <pc:spChg chg="mod">
          <ac:chgData name="Alex Pang" userId="b35f2c48-39e3-478c-863d-65bfd252d017" providerId="ADAL" clId="{1CFEC9FE-5EB5-410A-9760-DE0D7E73BCC9}" dt="2022-09-17T19:21:37.488" v="892" actId="20577"/>
          <ac:spMkLst>
            <pc:docMk/>
            <pc:sldMk cId="2347875043" sldId="329"/>
            <ac:spMk id="2" creationId="{AD7FBDFD-5796-2B31-3C8E-B6D837FF4DF5}"/>
          </ac:spMkLst>
        </pc:spChg>
        <pc:spChg chg="del">
          <ac:chgData name="Alex Pang" userId="b35f2c48-39e3-478c-863d-65bfd252d017" providerId="ADAL" clId="{1CFEC9FE-5EB5-410A-9760-DE0D7E73BCC9}" dt="2022-09-17T19:21:46.475" v="893" actId="478"/>
          <ac:spMkLst>
            <pc:docMk/>
            <pc:sldMk cId="2347875043" sldId="329"/>
            <ac:spMk id="3" creationId="{E89BABB7-53BA-DD30-7442-047AA786180C}"/>
          </ac:spMkLst>
        </pc:spChg>
        <pc:spChg chg="add mod">
          <ac:chgData name="Alex Pang" userId="b35f2c48-39e3-478c-863d-65bfd252d017" providerId="ADAL" clId="{1CFEC9FE-5EB5-410A-9760-DE0D7E73BCC9}" dt="2022-09-17T21:19:04.056" v="1681" actId="20577"/>
          <ac:spMkLst>
            <pc:docMk/>
            <pc:sldMk cId="2347875043" sldId="329"/>
            <ac:spMk id="4" creationId="{08C12FA8-4A4D-3746-4337-19E7C2459F02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9:30.916" v="1685" actId="1076"/>
        <pc:sldMkLst>
          <pc:docMk/>
          <pc:sldMk cId="3852677050" sldId="330"/>
        </pc:sldMkLst>
        <pc:spChg chg="mod">
          <ac:chgData name="Alex Pang" userId="b35f2c48-39e3-478c-863d-65bfd252d017" providerId="ADAL" clId="{1CFEC9FE-5EB5-410A-9760-DE0D7E73BCC9}" dt="2022-09-17T19:27:21.540" v="1010" actId="20577"/>
          <ac:spMkLst>
            <pc:docMk/>
            <pc:sldMk cId="3852677050" sldId="330"/>
            <ac:spMk id="2" creationId="{A6483C43-276D-B6B9-1229-CDBC2DFDCD78}"/>
          </ac:spMkLst>
        </pc:spChg>
        <pc:spChg chg="del">
          <ac:chgData name="Alex Pang" userId="b35f2c48-39e3-478c-863d-65bfd252d017" providerId="ADAL" clId="{1CFEC9FE-5EB5-410A-9760-DE0D7E73BCC9}" dt="2022-09-17T19:25:04.159" v="932" actId="478"/>
          <ac:spMkLst>
            <pc:docMk/>
            <pc:sldMk cId="3852677050" sldId="330"/>
            <ac:spMk id="3" creationId="{B73436F1-87B1-6984-8CC7-9AB57CF4BA40}"/>
          </ac:spMkLst>
        </pc:spChg>
        <pc:spChg chg="add mod">
          <ac:chgData name="Alex Pang" userId="b35f2c48-39e3-478c-863d-65bfd252d017" providerId="ADAL" clId="{1CFEC9FE-5EB5-410A-9760-DE0D7E73BCC9}" dt="2022-09-17T21:19:28.397" v="1684" actId="1076"/>
          <ac:spMkLst>
            <pc:docMk/>
            <pc:sldMk cId="3852677050" sldId="330"/>
            <ac:spMk id="6" creationId="{03ADD697-A857-E29B-5CA1-C7E6E327E54F}"/>
          </ac:spMkLst>
        </pc:spChg>
        <pc:graphicFrameChg chg="add mod">
          <ac:chgData name="Alex Pang" userId="b35f2c48-39e3-478c-863d-65bfd252d017" providerId="ADAL" clId="{1CFEC9FE-5EB5-410A-9760-DE0D7E73BCC9}" dt="2022-09-17T21:19:30.916" v="1685" actId="1076"/>
          <ac:graphicFrameMkLst>
            <pc:docMk/>
            <pc:sldMk cId="3852677050" sldId="330"/>
            <ac:graphicFrameMk id="5" creationId="{02F01F00-BED8-A8CE-1842-5C72FBBD1685}"/>
          </ac:graphicFrameMkLst>
        </pc:graphicFrameChg>
      </pc:sldChg>
      <pc:sldChg chg="delSp modSp new mod ord">
        <pc:chgData name="Alex Pang" userId="b35f2c48-39e3-478c-863d-65bfd252d017" providerId="ADAL" clId="{1CFEC9FE-5EB5-410A-9760-DE0D7E73BCC9}" dt="2022-09-17T20:48:08.693" v="1251" actId="1076"/>
        <pc:sldMkLst>
          <pc:docMk/>
          <pc:sldMk cId="2230433526" sldId="331"/>
        </pc:sldMkLst>
        <pc:spChg chg="del">
          <ac:chgData name="Alex Pang" userId="b35f2c48-39e3-478c-863d-65bfd252d017" providerId="ADAL" clId="{1CFEC9FE-5EB5-410A-9760-DE0D7E73BCC9}" dt="2022-09-17T20:47:51.271" v="1234" actId="478"/>
          <ac:spMkLst>
            <pc:docMk/>
            <pc:sldMk cId="2230433526" sldId="331"/>
            <ac:spMk id="2" creationId="{FEA324B4-DA76-E32F-EB7D-0D3FAB5E538E}"/>
          </ac:spMkLst>
        </pc:spChg>
        <pc:spChg chg="mod">
          <ac:chgData name="Alex Pang" userId="b35f2c48-39e3-478c-863d-65bfd252d017" providerId="ADAL" clId="{1CFEC9FE-5EB5-410A-9760-DE0D7E73BCC9}" dt="2022-09-17T20:48:08.693" v="1251" actId="1076"/>
          <ac:spMkLst>
            <pc:docMk/>
            <pc:sldMk cId="2230433526" sldId="331"/>
            <ac:spMk id="3" creationId="{147CFEF5-2063-6D92-1AD6-30C89DC3A7F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0:16.983" v="1688"/>
        <pc:sldMkLst>
          <pc:docMk/>
          <pc:sldMk cId="802670870" sldId="332"/>
        </pc:sldMkLst>
        <pc:spChg chg="mod">
          <ac:chgData name="Alex Pang" userId="b35f2c48-39e3-478c-863d-65bfd252d017" providerId="ADAL" clId="{1CFEC9FE-5EB5-410A-9760-DE0D7E73BCC9}" dt="2022-09-17T19:31:13.369" v="1225" actId="20577"/>
          <ac:spMkLst>
            <pc:docMk/>
            <pc:sldMk cId="802670870" sldId="332"/>
            <ac:spMk id="2" creationId="{BDD17E7C-DF8D-ACA1-AFAB-B7892EE4D9ED}"/>
          </ac:spMkLst>
        </pc:spChg>
        <pc:spChg chg="del">
          <ac:chgData name="Alex Pang" userId="b35f2c48-39e3-478c-863d-65bfd252d017" providerId="ADAL" clId="{1CFEC9FE-5EB5-410A-9760-DE0D7E73BCC9}" dt="2022-09-17T19:31:33.429" v="1226" actId="478"/>
          <ac:spMkLst>
            <pc:docMk/>
            <pc:sldMk cId="802670870" sldId="332"/>
            <ac:spMk id="3" creationId="{9EB9284D-72AD-AF1B-C06C-0F02CC837221}"/>
          </ac:spMkLst>
        </pc:spChg>
        <pc:spChg chg="add">
          <ac:chgData name="Alex Pang" userId="b35f2c48-39e3-478c-863d-65bfd252d017" providerId="ADAL" clId="{1CFEC9FE-5EB5-410A-9760-DE0D7E73BCC9}" dt="2022-09-17T19:31:34.566" v="1227" actId="22"/>
          <ac:spMkLst>
            <pc:docMk/>
            <pc:sldMk cId="802670870" sldId="332"/>
            <ac:spMk id="5" creationId="{B340FADA-A2FE-00F6-8944-2C8686AE55DD}"/>
          </ac:spMkLst>
        </pc:spChg>
        <pc:spChg chg="add">
          <ac:chgData name="Alex Pang" userId="b35f2c48-39e3-478c-863d-65bfd252d017" providerId="ADAL" clId="{1CFEC9FE-5EB5-410A-9760-DE0D7E73BCC9}" dt="2022-09-17T19:31:43.884" v="1228" actId="22"/>
          <ac:spMkLst>
            <pc:docMk/>
            <pc:sldMk cId="802670870" sldId="332"/>
            <ac:spMk id="7" creationId="{03683FD4-8D2E-2760-D65B-E7AD71502749}"/>
          </ac:spMkLst>
        </pc:spChg>
        <pc:spChg chg="add mod">
          <ac:chgData name="Alex Pang" userId="b35f2c48-39e3-478c-863d-65bfd252d017" providerId="ADAL" clId="{1CFEC9FE-5EB5-410A-9760-DE0D7E73BCC9}" dt="2022-09-17T20:40:11.909" v="1231" actId="255"/>
          <ac:spMkLst>
            <pc:docMk/>
            <pc:sldMk cId="802670870" sldId="332"/>
            <ac:spMk id="8" creationId="{17FA26EC-4E4B-B2E2-2164-F6C454DFCCB2}"/>
          </ac:spMkLst>
        </pc:spChg>
      </pc:sldChg>
      <pc:sldChg chg="addSp modSp new mod modAnim">
        <pc:chgData name="Alex Pang" userId="b35f2c48-39e3-478c-863d-65bfd252d017" providerId="ADAL" clId="{1CFEC9FE-5EB5-410A-9760-DE0D7E73BCC9}" dt="2022-09-18T15:34:30.830" v="2786"/>
        <pc:sldMkLst>
          <pc:docMk/>
          <pc:sldMk cId="1432138545" sldId="333"/>
        </pc:sldMkLst>
        <pc:spChg chg="mod">
          <ac:chgData name="Alex Pang" userId="b35f2c48-39e3-478c-863d-65bfd252d017" providerId="ADAL" clId="{1CFEC9FE-5EB5-410A-9760-DE0D7E73BCC9}" dt="2022-09-17T20:48:20.514" v="1267" actId="20577"/>
          <ac:spMkLst>
            <pc:docMk/>
            <pc:sldMk cId="1432138545" sldId="333"/>
            <ac:spMk id="2" creationId="{79700874-B76C-9A1D-74A9-57461B6D5C8D}"/>
          </ac:spMkLst>
        </pc:spChg>
        <pc:spChg chg="mod">
          <ac:chgData name="Alex Pang" userId="b35f2c48-39e3-478c-863d-65bfd252d017" providerId="ADAL" clId="{1CFEC9FE-5EB5-410A-9760-DE0D7E73BCC9}" dt="2022-09-17T20:53:17.434" v="1354" actId="14100"/>
          <ac:spMkLst>
            <pc:docMk/>
            <pc:sldMk cId="1432138545" sldId="333"/>
            <ac:spMk id="3" creationId="{9A0030F3-DBA7-09D1-FA06-17C88B14875C}"/>
          </ac:spMkLst>
        </pc:spChg>
        <pc:spChg chg="add mod">
          <ac:chgData name="Alex Pang" userId="b35f2c48-39e3-478c-863d-65bfd252d017" providerId="ADAL" clId="{1CFEC9FE-5EB5-410A-9760-DE0D7E73BCC9}" dt="2022-09-17T20:53:22.086" v="1355" actId="1076"/>
          <ac:spMkLst>
            <pc:docMk/>
            <pc:sldMk cId="1432138545" sldId="333"/>
            <ac:spMk id="4" creationId="{8D32FF82-7CA3-EB4A-DEE1-C64508693B75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5:25.203" v="1722"/>
        <pc:sldMkLst>
          <pc:docMk/>
          <pc:sldMk cId="1558643697" sldId="334"/>
        </pc:sldMkLst>
        <pc:spChg chg="mod">
          <ac:chgData name="Alex Pang" userId="b35f2c48-39e3-478c-863d-65bfd252d017" providerId="ADAL" clId="{1CFEC9FE-5EB5-410A-9760-DE0D7E73BCC9}" dt="2022-09-17T20:51:04.487" v="1317" actId="20577"/>
          <ac:spMkLst>
            <pc:docMk/>
            <pc:sldMk cId="1558643697" sldId="334"/>
            <ac:spMk id="2" creationId="{99A3C984-8F20-CD56-69C7-C9CC02515080}"/>
          </ac:spMkLst>
        </pc:spChg>
        <pc:spChg chg="del">
          <ac:chgData name="Alex Pang" userId="b35f2c48-39e3-478c-863d-65bfd252d017" providerId="ADAL" clId="{1CFEC9FE-5EB5-410A-9760-DE0D7E73BCC9}" dt="2022-09-17T20:53:53.484" v="1356" actId="478"/>
          <ac:spMkLst>
            <pc:docMk/>
            <pc:sldMk cId="1558643697" sldId="334"/>
            <ac:spMk id="3" creationId="{084FD1A3-8AA4-B221-6483-C034DA65EDD8}"/>
          </ac:spMkLst>
        </pc:spChg>
        <pc:spChg chg="add mod">
          <ac:chgData name="Alex Pang" userId="b35f2c48-39e3-478c-863d-65bfd252d017" providerId="ADAL" clId="{1CFEC9FE-5EB5-410A-9760-DE0D7E73BCC9}" dt="2022-09-17T21:00:53.999" v="1448" actId="255"/>
          <ac:spMkLst>
            <pc:docMk/>
            <pc:sldMk cId="1558643697" sldId="334"/>
            <ac:spMk id="5" creationId="{4AED6BD0-8AF8-BD2C-FE25-B403BC3E6FC3}"/>
          </ac:spMkLst>
        </pc:spChg>
        <pc:spChg chg="add del mod">
          <ac:chgData name="Alex Pang" userId="b35f2c48-39e3-478c-863d-65bfd252d017" providerId="ADAL" clId="{1CFEC9FE-5EB5-410A-9760-DE0D7E73BCC9}" dt="2022-09-17T21:24:48.417" v="1711" actId="478"/>
          <ac:spMkLst>
            <pc:docMk/>
            <pc:sldMk cId="1558643697" sldId="334"/>
            <ac:spMk id="6" creationId="{563ED705-449D-9263-2CC5-02DF48A4939E}"/>
          </ac:spMkLst>
        </pc:spChg>
        <pc:spChg chg="add del mod">
          <ac:chgData name="Alex Pang" userId="b35f2c48-39e3-478c-863d-65bfd252d017" providerId="ADAL" clId="{1CFEC9FE-5EB5-410A-9760-DE0D7E73BCC9}" dt="2022-09-17T21:24:50.802" v="1714" actId="478"/>
          <ac:spMkLst>
            <pc:docMk/>
            <pc:sldMk cId="1558643697" sldId="334"/>
            <ac:spMk id="7" creationId="{06A4A3BC-9121-BC0A-6EE7-71F777AF26C1}"/>
          </ac:spMkLst>
        </pc:spChg>
        <pc:spChg chg="add del mod">
          <ac:chgData name="Alex Pang" userId="b35f2c48-39e3-478c-863d-65bfd252d017" providerId="ADAL" clId="{1CFEC9FE-5EB5-410A-9760-DE0D7E73BCC9}" dt="2022-09-17T21:24:53.642" v="1715" actId="478"/>
          <ac:spMkLst>
            <pc:docMk/>
            <pc:sldMk cId="1558643697" sldId="334"/>
            <ac:spMk id="10" creationId="{94E87DE4-D0A1-13BF-B9E3-DDED38D122B2}"/>
          </ac:spMkLst>
        </pc:spChg>
        <pc:spChg chg="add del mod">
          <ac:chgData name="Alex Pang" userId="b35f2c48-39e3-478c-863d-65bfd252d017" providerId="ADAL" clId="{1CFEC9FE-5EB5-410A-9760-DE0D7E73BCC9}" dt="2022-09-17T21:24:48.420" v="1713"/>
          <ac:spMkLst>
            <pc:docMk/>
            <pc:sldMk cId="1558643697" sldId="334"/>
            <ac:spMk id="11" creationId="{9820C545-D88D-7E68-1A61-997FE42DB829}"/>
          </ac:spMkLst>
        </pc:spChg>
        <pc:picChg chg="add del mod">
          <ac:chgData name="Alex Pang" userId="b35f2c48-39e3-478c-863d-65bfd252d017" providerId="ADAL" clId="{1CFEC9FE-5EB5-410A-9760-DE0D7E73BCC9}" dt="2022-09-17T21:24:56.296" v="1717" actId="478"/>
          <ac:picMkLst>
            <pc:docMk/>
            <pc:sldMk cId="1558643697" sldId="334"/>
            <ac:picMk id="8" creationId="{6FB71DBD-B16E-E8C8-FBBC-1EBE9499D04C}"/>
          </ac:picMkLst>
        </pc:picChg>
        <pc:picChg chg="add del mod">
          <ac:chgData name="Alex Pang" userId="b35f2c48-39e3-478c-863d-65bfd252d017" providerId="ADAL" clId="{1CFEC9FE-5EB5-410A-9760-DE0D7E73BCC9}" dt="2022-09-17T21:24:54.998" v="1716" actId="478"/>
          <ac:picMkLst>
            <pc:docMk/>
            <pc:sldMk cId="1558643697" sldId="334"/>
            <ac:picMk id="9" creationId="{CA223743-E8CC-349A-12B4-718EF7D3A311}"/>
          </ac:picMkLst>
        </pc:picChg>
        <pc:picChg chg="add mod">
          <ac:chgData name="Alex Pang" userId="b35f2c48-39e3-478c-863d-65bfd252d017" providerId="ADAL" clId="{1CFEC9FE-5EB5-410A-9760-DE0D7E73BCC9}" dt="2022-09-17T21:25:12.989" v="1720" actId="14100"/>
          <ac:picMkLst>
            <pc:docMk/>
            <pc:sldMk cId="1558643697" sldId="334"/>
            <ac:picMk id="13" creationId="{137AAD74-BDFB-3452-40E2-AD4436E68690}"/>
          </ac:picMkLst>
        </pc:picChg>
      </pc:sldChg>
      <pc:sldChg chg="modSp new mod">
        <pc:chgData name="Alex Pang" userId="b35f2c48-39e3-478c-863d-65bfd252d017" providerId="ADAL" clId="{1CFEC9FE-5EB5-410A-9760-DE0D7E73BCC9}" dt="2022-09-17T22:17:40.067" v="1759" actId="20577"/>
        <pc:sldMkLst>
          <pc:docMk/>
          <pc:sldMk cId="262199207" sldId="335"/>
        </pc:sldMkLst>
        <pc:spChg chg="mod">
          <ac:chgData name="Alex Pang" userId="b35f2c48-39e3-478c-863d-65bfd252d017" providerId="ADAL" clId="{1CFEC9FE-5EB5-410A-9760-DE0D7E73BCC9}" dt="2022-09-17T21:26:30.228" v="1751" actId="20577"/>
          <ac:spMkLst>
            <pc:docMk/>
            <pc:sldMk cId="262199207" sldId="335"/>
            <ac:spMk id="2" creationId="{E41E1726-5275-E1EE-EB53-B968B5E2D922}"/>
          </ac:spMkLst>
        </pc:spChg>
        <pc:spChg chg="mod">
          <ac:chgData name="Alex Pang" userId="b35f2c48-39e3-478c-863d-65bfd252d017" providerId="ADAL" clId="{1CFEC9FE-5EB5-410A-9760-DE0D7E73BCC9}" dt="2022-09-17T22:17:40.067" v="1759" actId="20577"/>
          <ac:spMkLst>
            <pc:docMk/>
            <pc:sldMk cId="262199207" sldId="335"/>
            <ac:spMk id="3" creationId="{C3F12139-16F4-9A28-9265-1B30F01693E1}"/>
          </ac:spMkLst>
        </pc:spChg>
      </pc:sldChg>
      <pc:sldChg chg="add del">
        <pc:chgData name="Alex Pang" userId="b35f2c48-39e3-478c-863d-65bfd252d017" providerId="ADAL" clId="{1CFEC9FE-5EB5-410A-9760-DE0D7E73BCC9}" dt="2022-09-17T21:23:59.324" v="1707" actId="2696"/>
        <pc:sldMkLst>
          <pc:docMk/>
          <pc:sldMk cId="909317312" sldId="336"/>
        </pc:sldMkLst>
      </pc:sldChg>
      <pc:sldChg chg="addSp delSp modSp new mod">
        <pc:chgData name="Alex Pang" userId="b35f2c48-39e3-478c-863d-65bfd252d017" providerId="ADAL" clId="{1CFEC9FE-5EB5-410A-9760-DE0D7E73BCC9}" dt="2022-09-17T22:21:27.985" v="1805" actId="1076"/>
        <pc:sldMkLst>
          <pc:docMk/>
          <pc:sldMk cId="3012469842" sldId="336"/>
        </pc:sldMkLst>
        <pc:spChg chg="mod">
          <ac:chgData name="Alex Pang" userId="b35f2c48-39e3-478c-863d-65bfd252d017" providerId="ADAL" clId="{1CFEC9FE-5EB5-410A-9760-DE0D7E73BCC9}" dt="2022-09-17T22:18:19.178" v="1779" actId="20577"/>
          <ac:spMkLst>
            <pc:docMk/>
            <pc:sldMk cId="3012469842" sldId="336"/>
            <ac:spMk id="2" creationId="{E4BD1868-8CCB-5AF7-D4DD-2EA34289118B}"/>
          </ac:spMkLst>
        </pc:spChg>
        <pc:spChg chg="del">
          <ac:chgData name="Alex Pang" userId="b35f2c48-39e3-478c-863d-65bfd252d017" providerId="ADAL" clId="{1CFEC9FE-5EB5-410A-9760-DE0D7E73BCC9}" dt="2022-09-17T22:18:29.739" v="1780" actId="22"/>
          <ac:spMkLst>
            <pc:docMk/>
            <pc:sldMk cId="3012469842" sldId="336"/>
            <ac:spMk id="3" creationId="{6287DC6D-2059-5653-5249-2E9E734FF7B6}"/>
          </ac:spMkLst>
        </pc:spChg>
        <pc:spChg chg="add mod">
          <ac:chgData name="Alex Pang" userId="b35f2c48-39e3-478c-863d-65bfd252d017" providerId="ADAL" clId="{1CFEC9FE-5EB5-410A-9760-DE0D7E73BCC9}" dt="2022-09-17T22:21:27.985" v="1805" actId="1076"/>
          <ac:spMkLst>
            <pc:docMk/>
            <pc:sldMk cId="3012469842" sldId="336"/>
            <ac:spMk id="5" creationId="{4459AE59-2267-CFBD-D39F-CCD22D9D12D1}"/>
          </ac:spMkLst>
        </pc:spChg>
        <pc:spChg chg="add mod">
          <ac:chgData name="Alex Pang" userId="b35f2c48-39e3-478c-863d-65bfd252d017" providerId="ADAL" clId="{1CFEC9FE-5EB5-410A-9760-DE0D7E73BCC9}" dt="2022-09-17T22:18:57.458" v="1785" actId="1076"/>
          <ac:spMkLst>
            <pc:docMk/>
            <pc:sldMk cId="3012469842" sldId="336"/>
            <ac:spMk id="7" creationId="{7666E9E9-42D8-5A69-1A45-01CFA2A0A9D1}"/>
          </ac:spMkLst>
        </pc:spChg>
        <pc:picChg chg="add mod">
          <ac:chgData name="Alex Pang" userId="b35f2c48-39e3-478c-863d-65bfd252d017" providerId="ADAL" clId="{1CFEC9FE-5EB5-410A-9760-DE0D7E73BCC9}" dt="2022-09-17T22:20:43.688" v="1801" actId="1076"/>
          <ac:picMkLst>
            <pc:docMk/>
            <pc:sldMk cId="3012469842" sldId="336"/>
            <ac:picMk id="9" creationId="{5B978205-AC3D-5ACE-1C97-54A293D01EEC}"/>
          </ac:picMkLst>
        </pc:picChg>
      </pc:sldChg>
      <pc:sldChg chg="delSp modSp new mod">
        <pc:chgData name="Alex Pang" userId="b35f2c48-39e3-478c-863d-65bfd252d017" providerId="ADAL" clId="{1CFEC9FE-5EB5-410A-9760-DE0D7E73BCC9}" dt="2022-09-17T22:22:14.353" v="1858" actId="1076"/>
        <pc:sldMkLst>
          <pc:docMk/>
          <pc:sldMk cId="2968915039" sldId="337"/>
        </pc:sldMkLst>
        <pc:spChg chg="del">
          <ac:chgData name="Alex Pang" userId="b35f2c48-39e3-478c-863d-65bfd252d017" providerId="ADAL" clId="{1CFEC9FE-5EB5-410A-9760-DE0D7E73BCC9}" dt="2022-09-17T22:21:38.982" v="1807" actId="478"/>
          <ac:spMkLst>
            <pc:docMk/>
            <pc:sldMk cId="2968915039" sldId="337"/>
            <ac:spMk id="2" creationId="{8CEDB3D2-08DC-CE87-971F-C366DE347287}"/>
          </ac:spMkLst>
        </pc:spChg>
        <pc:spChg chg="mod">
          <ac:chgData name="Alex Pang" userId="b35f2c48-39e3-478c-863d-65bfd252d017" providerId="ADAL" clId="{1CFEC9FE-5EB5-410A-9760-DE0D7E73BCC9}" dt="2022-09-17T22:22:14.353" v="1858" actId="1076"/>
          <ac:spMkLst>
            <pc:docMk/>
            <pc:sldMk cId="2968915039" sldId="337"/>
            <ac:spMk id="3" creationId="{48E35312-3581-4496-F426-2C108B9057D4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0:42:18.277" v="1966" actId="6549"/>
        <pc:sldMkLst>
          <pc:docMk/>
          <pc:sldMk cId="4237800745" sldId="338"/>
        </pc:sldMkLst>
        <pc:spChg chg="mod">
          <ac:chgData name="Alex Pang" userId="b35f2c48-39e3-478c-863d-65bfd252d017" providerId="ADAL" clId="{1CFEC9FE-5EB5-410A-9760-DE0D7E73BCC9}" dt="2022-09-17T22:22:37.316" v="1872" actId="20577"/>
          <ac:spMkLst>
            <pc:docMk/>
            <pc:sldMk cId="4237800745" sldId="338"/>
            <ac:spMk id="2" creationId="{975E5AD9-4307-8B6B-7E97-E14D4F82F74E}"/>
          </ac:spMkLst>
        </pc:spChg>
        <pc:spChg chg="del">
          <ac:chgData name="Alex Pang" userId="b35f2c48-39e3-478c-863d-65bfd252d017" providerId="ADAL" clId="{1CFEC9FE-5EB5-410A-9760-DE0D7E73BCC9}" dt="2022-09-17T22:22:52.501" v="1873" actId="478"/>
          <ac:spMkLst>
            <pc:docMk/>
            <pc:sldMk cId="4237800745" sldId="338"/>
            <ac:spMk id="3" creationId="{5D2458B0-A2AE-0705-1B7D-656E627ECACD}"/>
          </ac:spMkLst>
        </pc:spChg>
        <pc:spChg chg="add mod">
          <ac:chgData name="Alex Pang" userId="b35f2c48-39e3-478c-863d-65bfd252d017" providerId="ADAL" clId="{1CFEC9FE-5EB5-410A-9760-DE0D7E73BCC9}" dt="2022-09-18T00:42:18.277" v="1966" actId="6549"/>
          <ac:spMkLst>
            <pc:docMk/>
            <pc:sldMk cId="4237800745" sldId="338"/>
            <ac:spMk id="4" creationId="{CF713475-4795-0333-7101-486836D7B8F0}"/>
          </ac:spMkLst>
        </pc:spChg>
        <pc:spChg chg="add mod">
          <ac:chgData name="Alex Pang" userId="b35f2c48-39e3-478c-863d-65bfd252d017" providerId="ADAL" clId="{1CFEC9FE-5EB5-410A-9760-DE0D7E73BCC9}" dt="2022-09-18T00:35:46.573" v="1903" actId="255"/>
          <ac:spMkLst>
            <pc:docMk/>
            <pc:sldMk cId="4237800745" sldId="338"/>
            <ac:spMk id="8" creationId="{F54C9177-51D7-2EC0-5A98-CA49735AAF99}"/>
          </ac:spMkLst>
        </pc:spChg>
        <pc:picChg chg="add mod">
          <ac:chgData name="Alex Pang" userId="b35f2c48-39e3-478c-863d-65bfd252d017" providerId="ADAL" clId="{1CFEC9FE-5EB5-410A-9760-DE0D7E73BCC9}" dt="2022-09-18T00:38:08.478" v="1939" actId="1076"/>
          <ac:picMkLst>
            <pc:docMk/>
            <pc:sldMk cId="4237800745" sldId="338"/>
            <ac:picMk id="6" creationId="{4EC9610E-9A45-F990-76FF-0EBE97AE6E66}"/>
          </ac:picMkLst>
        </pc:picChg>
        <pc:picChg chg="add mod">
          <ac:chgData name="Alex Pang" userId="b35f2c48-39e3-478c-863d-65bfd252d017" providerId="ADAL" clId="{1CFEC9FE-5EB5-410A-9760-DE0D7E73BCC9}" dt="2022-09-18T00:36:06.740" v="1908" actId="14100"/>
          <ac:picMkLst>
            <pc:docMk/>
            <pc:sldMk cId="4237800745" sldId="338"/>
            <ac:picMk id="10" creationId="{764369C0-EC58-3AE2-7655-F97674ACEF59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01:45.855" v="2071" actId="1076"/>
        <pc:sldMkLst>
          <pc:docMk/>
          <pc:sldMk cId="3497691800" sldId="339"/>
        </pc:sldMkLst>
        <pc:spChg chg="mod">
          <ac:chgData name="Alex Pang" userId="b35f2c48-39e3-478c-863d-65bfd252d017" providerId="ADAL" clId="{1CFEC9FE-5EB5-410A-9760-DE0D7E73BCC9}" dt="2022-09-18T00:43:20.171" v="1980" actId="20577"/>
          <ac:spMkLst>
            <pc:docMk/>
            <pc:sldMk cId="3497691800" sldId="339"/>
            <ac:spMk id="2" creationId="{A2A69A71-678D-52A1-A307-AF7E83FB007D}"/>
          </ac:spMkLst>
        </pc:spChg>
        <pc:spChg chg="mod">
          <ac:chgData name="Alex Pang" userId="b35f2c48-39e3-478c-863d-65bfd252d017" providerId="ADAL" clId="{1CFEC9FE-5EB5-410A-9760-DE0D7E73BCC9}" dt="2022-09-18T04:00:53.938" v="2055" actId="6549"/>
          <ac:spMkLst>
            <pc:docMk/>
            <pc:sldMk cId="3497691800" sldId="339"/>
            <ac:spMk id="3" creationId="{F944851B-79C8-710B-84D4-70B6E82079AA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6" creationId="{94E35B77-8735-34DB-CCB1-073927609B90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7" creationId="{E01853F7-2EFE-998E-16FB-6EBF17E7B946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8" creationId="{E2231E42-A959-BC22-7344-14BD603F8AC7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9" creationId="{8BF94F39-76AD-5D1C-C8A9-08148877C44C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0" creationId="{2BE57A06-FFEA-1F42-69AA-3047ACBDDF03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1" creationId="{8BC47F82-3435-FACD-310A-437EFFC4D605}"/>
          </ac:spMkLst>
        </pc:spChg>
        <pc:spChg chg="add mod">
          <ac:chgData name="Alex Pang" userId="b35f2c48-39e3-478c-863d-65bfd252d017" providerId="ADAL" clId="{1CFEC9FE-5EB5-410A-9760-DE0D7E73BCC9}" dt="2022-09-18T04:01:45.855" v="2071" actId="1076"/>
          <ac:spMkLst>
            <pc:docMk/>
            <pc:sldMk cId="3497691800" sldId="339"/>
            <ac:spMk id="12" creationId="{94B8F46F-9F39-155C-1AA4-A3D93FDBE127}"/>
          </ac:spMkLst>
        </pc:spChg>
        <pc:grpChg chg="add mod">
          <ac:chgData name="Alex Pang" userId="b35f2c48-39e3-478c-863d-65bfd252d017" providerId="ADAL" clId="{1CFEC9FE-5EB5-410A-9760-DE0D7E73BCC9}" dt="2022-09-18T03:59:46.404" v="2046" actId="1076"/>
          <ac:grpSpMkLst>
            <pc:docMk/>
            <pc:sldMk cId="3497691800" sldId="339"/>
            <ac:grpSpMk id="4" creationId="{D9976142-4957-AA34-94F6-FADB13625FA2}"/>
          </ac:grpSpMkLst>
        </pc:grpChg>
        <pc:grpChg chg="mod">
          <ac:chgData name="Alex Pang" userId="b35f2c48-39e3-478c-863d-65bfd252d017" providerId="ADAL" clId="{1CFEC9FE-5EB5-410A-9760-DE0D7E73BCC9}" dt="2022-09-18T03:57:00.253" v="2003"/>
          <ac:grpSpMkLst>
            <pc:docMk/>
            <pc:sldMk cId="3497691800" sldId="339"/>
            <ac:grpSpMk id="5" creationId="{BC665406-55A8-6886-ABBC-956CE182C24C}"/>
          </ac:grpSpMkLst>
        </pc:grpChg>
      </pc:sldChg>
      <pc:sldChg chg="addSp delSp modSp add mod delAnim modAnim">
        <pc:chgData name="Alex Pang" userId="b35f2c48-39e3-478c-863d-65bfd252d017" providerId="ADAL" clId="{1CFEC9FE-5EB5-410A-9760-DE0D7E73BCC9}" dt="2022-09-18T00:42:51.240" v="1973" actId="115"/>
        <pc:sldMkLst>
          <pc:docMk/>
          <pc:sldMk cId="202381656" sldId="340"/>
        </pc:sldMkLst>
        <pc:spChg chg="mod">
          <ac:chgData name="Alex Pang" userId="b35f2c48-39e3-478c-863d-65bfd252d017" providerId="ADAL" clId="{1CFEC9FE-5EB5-410A-9760-DE0D7E73BCC9}" dt="2022-09-18T00:42:51.240" v="1973" actId="115"/>
          <ac:spMkLst>
            <pc:docMk/>
            <pc:sldMk cId="202381656" sldId="340"/>
            <ac:spMk id="4" creationId="{CF713475-4795-0333-7101-486836D7B8F0}"/>
          </ac:spMkLst>
        </pc:spChg>
        <pc:picChg chg="add mod">
          <ac:chgData name="Alex Pang" userId="b35f2c48-39e3-478c-863d-65bfd252d017" providerId="ADAL" clId="{1CFEC9FE-5EB5-410A-9760-DE0D7E73BCC9}" dt="2022-09-18T00:40:21.762" v="1958" actId="1076"/>
          <ac:picMkLst>
            <pc:docMk/>
            <pc:sldMk cId="202381656" sldId="340"/>
            <ac:picMk id="5" creationId="{0D96A972-7268-A66C-28DB-0D559B23A8B7}"/>
          </ac:picMkLst>
        </pc:picChg>
        <pc:picChg chg="del">
          <ac:chgData name="Alex Pang" userId="b35f2c48-39e3-478c-863d-65bfd252d017" providerId="ADAL" clId="{1CFEC9FE-5EB5-410A-9760-DE0D7E73BCC9}" dt="2022-09-18T00:40:13.091" v="1955" actId="478"/>
          <ac:picMkLst>
            <pc:docMk/>
            <pc:sldMk cId="202381656" sldId="340"/>
            <ac:picMk id="6" creationId="{4EC9610E-9A45-F990-76FF-0EBE97AE6E66}"/>
          </ac:picMkLst>
        </pc:picChg>
      </pc:sldChg>
      <pc:sldChg chg="modSp new mod modAnim">
        <pc:chgData name="Alex Pang" userId="b35f2c48-39e3-478c-863d-65bfd252d017" providerId="ADAL" clId="{1CFEC9FE-5EB5-410A-9760-DE0D7E73BCC9}" dt="2022-09-18T04:05:48.530" v="2177" actId="207"/>
        <pc:sldMkLst>
          <pc:docMk/>
          <pc:sldMk cId="2874785885" sldId="341"/>
        </pc:sldMkLst>
        <pc:spChg chg="mod">
          <ac:chgData name="Alex Pang" userId="b35f2c48-39e3-478c-863d-65bfd252d017" providerId="ADAL" clId="{1CFEC9FE-5EB5-410A-9760-DE0D7E73BCC9}" dt="2022-09-18T04:02:43.902" v="2155" actId="20577"/>
          <ac:spMkLst>
            <pc:docMk/>
            <pc:sldMk cId="2874785885" sldId="341"/>
            <ac:spMk id="2" creationId="{1774B5C3-816C-D540-5013-0A4824BF6754}"/>
          </ac:spMkLst>
        </pc:spChg>
        <pc:spChg chg="mod">
          <ac:chgData name="Alex Pang" userId="b35f2c48-39e3-478c-863d-65bfd252d017" providerId="ADAL" clId="{1CFEC9FE-5EB5-410A-9760-DE0D7E73BCC9}" dt="2022-09-18T04:05:48.530" v="2177" actId="207"/>
          <ac:spMkLst>
            <pc:docMk/>
            <pc:sldMk cId="2874785885" sldId="341"/>
            <ac:spMk id="3" creationId="{B5D6CEFF-28FD-A6E6-5747-988E02EB6A37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13:13.822" v="2329"/>
        <pc:sldMkLst>
          <pc:docMk/>
          <pc:sldMk cId="1193652432" sldId="342"/>
        </pc:sldMkLst>
        <pc:spChg chg="mod">
          <ac:chgData name="Alex Pang" userId="b35f2c48-39e3-478c-863d-65bfd252d017" providerId="ADAL" clId="{1CFEC9FE-5EB5-410A-9760-DE0D7E73BCC9}" dt="2022-09-18T04:06:15.593" v="2192" actId="20577"/>
          <ac:spMkLst>
            <pc:docMk/>
            <pc:sldMk cId="1193652432" sldId="342"/>
            <ac:spMk id="2" creationId="{92619491-75E2-82B4-C01F-D8EF6E0E1CA7}"/>
          </ac:spMkLst>
        </pc:spChg>
        <pc:spChg chg="del">
          <ac:chgData name="Alex Pang" userId="b35f2c48-39e3-478c-863d-65bfd252d017" providerId="ADAL" clId="{1CFEC9FE-5EB5-410A-9760-DE0D7E73BCC9}" dt="2022-09-18T04:06:40.308" v="2193" actId="478"/>
          <ac:spMkLst>
            <pc:docMk/>
            <pc:sldMk cId="1193652432" sldId="342"/>
            <ac:spMk id="3" creationId="{C3D974EB-EEC4-5811-F4AB-0F643E47BC96}"/>
          </ac:spMkLst>
        </pc:spChg>
        <pc:spChg chg="add mod">
          <ac:chgData name="Alex Pang" userId="b35f2c48-39e3-478c-863d-65bfd252d017" providerId="ADAL" clId="{1CFEC9FE-5EB5-410A-9760-DE0D7E73BCC9}" dt="2022-09-18T04:11:07.373" v="2278" actId="5793"/>
          <ac:spMkLst>
            <pc:docMk/>
            <pc:sldMk cId="1193652432" sldId="342"/>
            <ac:spMk id="4" creationId="{313043AB-2854-DC96-0D3B-6A89F65C3E1C}"/>
          </ac:spMkLst>
        </pc:spChg>
        <pc:spChg chg="add mod">
          <ac:chgData name="Alex Pang" userId="b35f2c48-39e3-478c-863d-65bfd252d017" providerId="ADAL" clId="{1CFEC9FE-5EB5-410A-9760-DE0D7E73BCC9}" dt="2022-09-18T04:09:44.894" v="2235" actId="1076"/>
          <ac:spMkLst>
            <pc:docMk/>
            <pc:sldMk cId="1193652432" sldId="342"/>
            <ac:spMk id="5" creationId="{A2A0F71E-DBB2-D554-46EF-857BCD60E6F9}"/>
          </ac:spMkLst>
        </pc:spChg>
        <pc:spChg chg="add mod">
          <ac:chgData name="Alex Pang" userId="b35f2c48-39e3-478c-863d-65bfd252d017" providerId="ADAL" clId="{1CFEC9FE-5EB5-410A-9760-DE0D7E73BCC9}" dt="2022-09-18T04:09:07.690" v="2228" actId="1076"/>
          <ac:spMkLst>
            <pc:docMk/>
            <pc:sldMk cId="1193652432" sldId="342"/>
            <ac:spMk id="7" creationId="{1DE5C05C-D3D5-F635-78DD-64A5C21035E6}"/>
          </ac:spMkLst>
        </pc:spChg>
        <pc:spChg chg="add mod">
          <ac:chgData name="Alex Pang" userId="b35f2c48-39e3-478c-863d-65bfd252d017" providerId="ADAL" clId="{1CFEC9FE-5EB5-410A-9760-DE0D7E73BCC9}" dt="2022-09-18T04:08:59.003" v="2227" actId="1076"/>
          <ac:spMkLst>
            <pc:docMk/>
            <pc:sldMk cId="1193652432" sldId="342"/>
            <ac:spMk id="9" creationId="{BF23B41B-2C7E-4523-A67F-C3AE83083BD4}"/>
          </ac:spMkLst>
        </pc:spChg>
        <pc:spChg chg="add mod">
          <ac:chgData name="Alex Pang" userId="b35f2c48-39e3-478c-863d-65bfd252d017" providerId="ADAL" clId="{1CFEC9FE-5EB5-410A-9760-DE0D7E73BCC9}" dt="2022-09-18T04:11:16.613" v="2279" actId="1076"/>
          <ac:spMkLst>
            <pc:docMk/>
            <pc:sldMk cId="1193652432" sldId="342"/>
            <ac:spMk id="10" creationId="{74F11430-73C2-26B6-98C2-19C3E519F931}"/>
          </ac:spMkLst>
        </pc:spChg>
        <pc:spChg chg="add mod">
          <ac:chgData name="Alex Pang" userId="b35f2c48-39e3-478c-863d-65bfd252d017" providerId="ADAL" clId="{1CFEC9FE-5EB5-410A-9760-DE0D7E73BCC9}" dt="2022-09-18T04:11:50.587" v="2309" actId="14100"/>
          <ac:spMkLst>
            <pc:docMk/>
            <pc:sldMk cId="1193652432" sldId="342"/>
            <ac:spMk id="11" creationId="{56E3DD39-EDCC-9A43-5FC9-FB933C568C5E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34:03.479" v="2456"/>
        <pc:sldMkLst>
          <pc:docMk/>
          <pc:sldMk cId="1633324970" sldId="343"/>
        </pc:sldMkLst>
        <pc:spChg chg="mod">
          <ac:chgData name="Alex Pang" userId="b35f2c48-39e3-478c-863d-65bfd252d017" providerId="ADAL" clId="{1CFEC9FE-5EB5-410A-9760-DE0D7E73BCC9}" dt="2022-09-18T04:14:14.162" v="2342" actId="20577"/>
          <ac:spMkLst>
            <pc:docMk/>
            <pc:sldMk cId="1633324970" sldId="343"/>
            <ac:spMk id="2" creationId="{CAFDC17E-206A-7D07-CC0F-6A259E6E234A}"/>
          </ac:spMkLst>
        </pc:spChg>
        <pc:spChg chg="mod">
          <ac:chgData name="Alex Pang" userId="b35f2c48-39e3-478c-863d-65bfd252d017" providerId="ADAL" clId="{1CFEC9FE-5EB5-410A-9760-DE0D7E73BCC9}" dt="2022-09-18T04:32:49.045" v="2446" actId="1076"/>
          <ac:spMkLst>
            <pc:docMk/>
            <pc:sldMk cId="1633324970" sldId="343"/>
            <ac:spMk id="3" creationId="{DB9920DE-EEEB-E21B-94A5-6C2A2DE474A6}"/>
          </ac:spMkLst>
        </pc:spChg>
        <pc:spChg chg="add mod">
          <ac:chgData name="Alex Pang" userId="b35f2c48-39e3-478c-863d-65bfd252d017" providerId="ADAL" clId="{1CFEC9FE-5EB5-410A-9760-DE0D7E73BCC9}" dt="2022-09-18T04:28:29.932" v="2410" actId="207"/>
          <ac:spMkLst>
            <pc:docMk/>
            <pc:sldMk cId="1633324970" sldId="343"/>
            <ac:spMk id="4" creationId="{15FE8DFA-B84E-7EB5-42D5-89F736BB643D}"/>
          </ac:spMkLst>
        </pc:spChg>
        <pc:spChg chg="add mod">
          <ac:chgData name="Alex Pang" userId="b35f2c48-39e3-478c-863d-65bfd252d017" providerId="ADAL" clId="{1CFEC9FE-5EB5-410A-9760-DE0D7E73BCC9}" dt="2022-09-18T04:29:24.406" v="2417" actId="1076"/>
          <ac:spMkLst>
            <pc:docMk/>
            <pc:sldMk cId="1633324970" sldId="343"/>
            <ac:spMk id="5" creationId="{E78E388D-EE42-08FC-8818-4DC69B7DF766}"/>
          </ac:spMkLst>
        </pc:spChg>
        <pc:spChg chg="add mod">
          <ac:chgData name="Alex Pang" userId="b35f2c48-39e3-478c-863d-65bfd252d017" providerId="ADAL" clId="{1CFEC9FE-5EB5-410A-9760-DE0D7E73BCC9}" dt="2022-09-18T04:32:08.914" v="2438" actId="1076"/>
          <ac:spMkLst>
            <pc:docMk/>
            <pc:sldMk cId="1633324970" sldId="343"/>
            <ac:spMk id="11" creationId="{9884976D-8FFD-618B-36E2-0266BA792110}"/>
          </ac:spMkLst>
        </pc:spChg>
        <pc:spChg chg="add mod">
          <ac:chgData name="Alex Pang" userId="b35f2c48-39e3-478c-863d-65bfd252d017" providerId="ADAL" clId="{1CFEC9FE-5EB5-410A-9760-DE0D7E73BCC9}" dt="2022-09-18T04:32:12.061" v="2439" actId="1076"/>
          <ac:spMkLst>
            <pc:docMk/>
            <pc:sldMk cId="1633324970" sldId="343"/>
            <ac:spMk id="12" creationId="{D426E8E6-AB04-AB75-BB2A-F5EAE345385D}"/>
          </ac:spMkLst>
        </pc:spChg>
        <pc:spChg chg="add mod">
          <ac:chgData name="Alex Pang" userId="b35f2c48-39e3-478c-863d-65bfd252d017" providerId="ADAL" clId="{1CFEC9FE-5EB5-410A-9760-DE0D7E73BCC9}" dt="2022-09-18T04:33:46.758" v="2452" actId="1076"/>
          <ac:spMkLst>
            <pc:docMk/>
            <pc:sldMk cId="1633324970" sldId="343"/>
            <ac:spMk id="13" creationId="{3CE574DB-97FF-BD27-51FC-2D2E84C86E55}"/>
          </ac:spMkLst>
        </pc:spChg>
        <pc:grpChg chg="add del mod">
          <ac:chgData name="Alex Pang" userId="b35f2c48-39e3-478c-863d-65bfd252d017" providerId="ADAL" clId="{1CFEC9FE-5EB5-410A-9760-DE0D7E73BCC9}" dt="2022-09-18T04:30:09.102" v="2421" actId="478"/>
          <ac:grpSpMkLst>
            <pc:docMk/>
            <pc:sldMk cId="1633324970" sldId="343"/>
            <ac:grpSpMk id="6" creationId="{07D67627-0AB4-FBEB-9D3A-C968E0A9788A}"/>
          </ac:grpSpMkLst>
        </pc:grp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7" creationId="{B52D495E-CFF6-3345-C146-9B482B34CF35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8" creationId="{491285FB-DBF3-D4E8-1B69-02BD63A5D404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9" creationId="{C952256C-35AB-072B-81BF-A6A8FF23EEA7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10" creationId="{C9D33CC4-8057-3B3A-11B6-2F2A218F4187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39:39.035" v="2602" actId="207"/>
        <pc:sldMkLst>
          <pc:docMk/>
          <pc:sldMk cId="192276634" sldId="344"/>
        </pc:sldMkLst>
        <pc:spChg chg="mod">
          <ac:chgData name="Alex Pang" userId="b35f2c48-39e3-478c-863d-65bfd252d017" providerId="ADAL" clId="{1CFEC9FE-5EB5-410A-9760-DE0D7E73BCC9}" dt="2022-09-18T04:35:01.747" v="2471" actId="20577"/>
          <ac:spMkLst>
            <pc:docMk/>
            <pc:sldMk cId="192276634" sldId="344"/>
            <ac:spMk id="2" creationId="{E204B7C9-7CCA-48FE-E1F0-0DE89A45666E}"/>
          </ac:spMkLst>
        </pc:spChg>
        <pc:spChg chg="mod">
          <ac:chgData name="Alex Pang" userId="b35f2c48-39e3-478c-863d-65bfd252d017" providerId="ADAL" clId="{1CFEC9FE-5EB5-410A-9760-DE0D7E73BCC9}" dt="2022-09-18T04:38:44.986" v="2593" actId="27636"/>
          <ac:spMkLst>
            <pc:docMk/>
            <pc:sldMk cId="192276634" sldId="344"/>
            <ac:spMk id="3" creationId="{E7AFC540-2E2D-5600-D158-DA4C2198D95E}"/>
          </ac:spMkLst>
        </pc:spChg>
        <pc:spChg chg="add mod">
          <ac:chgData name="Alex Pang" userId="b35f2c48-39e3-478c-863d-65bfd252d017" providerId="ADAL" clId="{1CFEC9FE-5EB5-410A-9760-DE0D7E73BCC9}" dt="2022-09-18T04:37:43.836" v="2497" actId="1076"/>
          <ac:spMkLst>
            <pc:docMk/>
            <pc:sldMk cId="192276634" sldId="344"/>
            <ac:spMk id="4" creationId="{72566EEF-0BE3-7E11-36DA-4AA54CB1FDB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6" creationId="{9B2F757C-C86B-0A1F-6F88-F8148BDE9B9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8" creationId="{9053B57F-CF11-ED0C-FA8C-EA4257A7381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9" creationId="{40F542AF-F399-7728-7244-B26F6A2BDAE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0" creationId="{55A87074-B8B6-E5C7-50A5-CA1BA0E786AA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1" creationId="{19A846D2-8260-4AA4-2553-AC510E1ABCE4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2" creationId="{040758CD-7599-DFBF-EE5A-9DA42D6FAAFD}"/>
          </ac:spMkLst>
        </pc:spChg>
        <pc:spChg chg="add mod">
          <ac:chgData name="Alex Pang" userId="b35f2c48-39e3-478c-863d-65bfd252d017" providerId="ADAL" clId="{1CFEC9FE-5EB5-410A-9760-DE0D7E73BCC9}" dt="2022-09-18T04:39:39.035" v="2602" actId="207"/>
          <ac:spMkLst>
            <pc:docMk/>
            <pc:sldMk cId="192276634" sldId="344"/>
            <ac:spMk id="13" creationId="{5B51F29B-946C-6191-0E58-4F4045E03704}"/>
          </ac:spMkLst>
        </pc:spChg>
        <pc:grpChg chg="add mod">
          <ac:chgData name="Alex Pang" userId="b35f2c48-39e3-478c-863d-65bfd252d017" providerId="ADAL" clId="{1CFEC9FE-5EB5-410A-9760-DE0D7E73BCC9}" dt="2022-09-18T04:39:29.574" v="2599" actId="14100"/>
          <ac:grpSpMkLst>
            <pc:docMk/>
            <pc:sldMk cId="192276634" sldId="344"/>
            <ac:grpSpMk id="5" creationId="{45B64E3C-2FA6-A580-F2ED-41FEB8936D0F}"/>
          </ac:grpSpMkLst>
        </pc:grpChg>
        <pc:grpChg chg="mod">
          <ac:chgData name="Alex Pang" userId="b35f2c48-39e3-478c-863d-65bfd252d017" providerId="ADAL" clId="{1CFEC9FE-5EB5-410A-9760-DE0D7E73BCC9}" dt="2022-09-18T04:38:58.946" v="2594"/>
          <ac:grpSpMkLst>
            <pc:docMk/>
            <pc:sldMk cId="192276634" sldId="344"/>
            <ac:grpSpMk id="7" creationId="{C88502B7-5B2C-5AF0-3AEB-9841DE81E7BA}"/>
          </ac:grpSpMkLst>
        </pc:grpChg>
      </pc:sldChg>
      <pc:sldChg chg="modSp new mod modAnim">
        <pc:chgData name="Alex Pang" userId="b35f2c48-39e3-478c-863d-65bfd252d017" providerId="ADAL" clId="{1CFEC9FE-5EB5-410A-9760-DE0D7E73BCC9}" dt="2022-09-18T15:16:36.559" v="2707" actId="113"/>
        <pc:sldMkLst>
          <pc:docMk/>
          <pc:sldMk cId="2067816779" sldId="345"/>
        </pc:sldMkLst>
        <pc:spChg chg="mod">
          <ac:chgData name="Alex Pang" userId="b35f2c48-39e3-478c-863d-65bfd252d017" providerId="ADAL" clId="{1CFEC9FE-5EB5-410A-9760-DE0D7E73BCC9}" dt="2022-09-18T04:41:21.600" v="2683" actId="20577"/>
          <ac:spMkLst>
            <pc:docMk/>
            <pc:sldMk cId="2067816779" sldId="345"/>
            <ac:spMk id="2" creationId="{6CB4C862-9F08-84BE-3FA7-F90108B3002D}"/>
          </ac:spMkLst>
        </pc:spChg>
        <pc:spChg chg="mod">
          <ac:chgData name="Alex Pang" userId="b35f2c48-39e3-478c-863d-65bfd252d017" providerId="ADAL" clId="{1CFEC9FE-5EB5-410A-9760-DE0D7E73BCC9}" dt="2022-09-18T15:16:36.559" v="2707" actId="113"/>
          <ac:spMkLst>
            <pc:docMk/>
            <pc:sldMk cId="2067816779" sldId="345"/>
            <ac:spMk id="3" creationId="{511184FD-DE7D-E40A-1242-2958E1E7A712}"/>
          </ac:spMkLst>
        </pc:spChg>
      </pc:sldChg>
      <pc:sldChg chg="modSp add mod ord">
        <pc:chgData name="Alex Pang" userId="b35f2c48-39e3-478c-863d-65bfd252d017" providerId="ADAL" clId="{1CFEC9FE-5EB5-410A-9760-DE0D7E73BCC9}" dt="2022-09-18T04:41:11.314" v="2670" actId="27636"/>
        <pc:sldMkLst>
          <pc:docMk/>
          <pc:sldMk cId="2731855837" sldId="346"/>
        </pc:sldMkLst>
        <pc:spChg chg="mod">
          <ac:chgData name="Alex Pang" userId="b35f2c48-39e3-478c-863d-65bfd252d017" providerId="ADAL" clId="{1CFEC9FE-5EB5-410A-9760-DE0D7E73BCC9}" dt="2022-09-18T04:41:11.314" v="2670" actId="27636"/>
          <ac:spMkLst>
            <pc:docMk/>
            <pc:sldMk cId="2731855837" sldId="346"/>
            <ac:spMk id="3" creationId="{48E35312-3581-4496-F426-2C108B9057D4}"/>
          </ac:spMkLst>
        </pc:spChg>
      </pc:sldChg>
      <pc:sldChg chg="modSp add modAnim">
        <pc:chgData name="Alex Pang" userId="b35f2c48-39e3-478c-863d-65bfd252d017" providerId="ADAL" clId="{1CFEC9FE-5EB5-410A-9760-DE0D7E73BCC9}" dt="2022-09-18T15:32:10.355" v="2770" actId="207"/>
        <pc:sldMkLst>
          <pc:docMk/>
          <pc:sldMk cId="3502090234" sldId="347"/>
        </pc:sldMkLst>
        <pc:spChg chg="mod">
          <ac:chgData name="Alex Pang" userId="b35f2c48-39e3-478c-863d-65bfd252d017" providerId="ADAL" clId="{1CFEC9FE-5EB5-410A-9760-DE0D7E73BCC9}" dt="2022-09-18T15:32:10.355" v="2770" actId="207"/>
          <ac:spMkLst>
            <pc:docMk/>
            <pc:sldMk cId="3502090234" sldId="347"/>
            <ac:spMk id="3" creationId="{511184FD-DE7D-E40A-1242-2958E1E7A712}"/>
          </ac:spMkLst>
        </pc:spChg>
      </pc:sldChg>
      <pc:sldChg chg="new del">
        <pc:chgData name="Alex Pang" userId="b35f2c48-39e3-478c-863d-65bfd252d017" providerId="ADAL" clId="{1CFEC9FE-5EB5-410A-9760-DE0D7E73BCC9}" dt="2022-09-18T15:16:41.225" v="2708" actId="47"/>
        <pc:sldMkLst>
          <pc:docMk/>
          <pc:sldMk cId="3640837722" sldId="347"/>
        </pc:sldMkLst>
      </pc:sldChg>
      <pc:sldChg chg="modSp add del">
        <pc:chgData name="Alex Pang" userId="b35f2c48-39e3-478c-863d-65bfd252d017" providerId="ADAL" clId="{1CFEC9FE-5EB5-410A-9760-DE0D7E73BCC9}" dt="2022-09-18T15:15:33.099" v="2698" actId="47"/>
        <pc:sldMkLst>
          <pc:docMk/>
          <pc:sldMk cId="1522790044" sldId="348"/>
        </pc:sldMkLst>
        <pc:spChg chg="mod">
          <ac:chgData name="Alex Pang" userId="b35f2c48-39e3-478c-863d-65bfd252d017" providerId="ADAL" clId="{1CFEC9FE-5EB5-410A-9760-DE0D7E73BCC9}" dt="2022-09-18T15:15:09.469" v="2693" actId="115"/>
          <ac:spMkLst>
            <pc:docMk/>
            <pc:sldMk cId="1522790044" sldId="348"/>
            <ac:spMk id="3" creationId="{511184FD-DE7D-E40A-1242-2958E1E7A712}"/>
          </ac:spMkLst>
        </pc:spChg>
      </pc:sldChg>
      <pc:sldChg chg="modSp new del mod modAnim">
        <pc:chgData name="Alex Pang" userId="b35f2c48-39e3-478c-863d-65bfd252d017" providerId="ADAL" clId="{1CFEC9FE-5EB5-410A-9760-DE0D7E73BCC9}" dt="2022-09-18T15:41:28.194" v="2888" actId="2696"/>
        <pc:sldMkLst>
          <pc:docMk/>
          <pc:sldMk cId="3705424061" sldId="348"/>
        </pc:sldMkLst>
        <pc:spChg chg="mod">
          <ac:chgData name="Alex Pang" userId="b35f2c48-39e3-478c-863d-65bfd252d017" providerId="ADAL" clId="{1CFEC9FE-5EB5-410A-9760-DE0D7E73BCC9}" dt="2022-09-18T15:32:40.956" v="2781" actId="20577"/>
          <ac:spMkLst>
            <pc:docMk/>
            <pc:sldMk cId="3705424061" sldId="348"/>
            <ac:spMk id="2" creationId="{D61515CE-54CC-CD7C-1A61-120CF8EE73BF}"/>
          </ac:spMkLst>
        </pc:spChg>
        <pc:spChg chg="mod">
          <ac:chgData name="Alex Pang" userId="b35f2c48-39e3-478c-863d-65bfd252d017" providerId="ADAL" clId="{1CFEC9FE-5EB5-410A-9760-DE0D7E73BCC9}" dt="2022-09-18T15:38:02.750" v="2802" actId="20577"/>
          <ac:spMkLst>
            <pc:docMk/>
            <pc:sldMk cId="3705424061" sldId="348"/>
            <ac:spMk id="3" creationId="{719B8BB1-DCCB-1645-614E-B22933D53EA7}"/>
          </ac:spMkLst>
        </pc:spChg>
      </pc:sldChg>
      <pc:sldChg chg="modSp add mod modAnim">
        <pc:chgData name="Alex Pang" userId="b35f2c48-39e3-478c-863d-65bfd252d017" providerId="ADAL" clId="{1CFEC9FE-5EB5-410A-9760-DE0D7E73BCC9}" dt="2022-09-18T15:42:24.712" v="2897" actId="20577"/>
        <pc:sldMkLst>
          <pc:docMk/>
          <pc:sldMk cId="66439740" sldId="349"/>
        </pc:sldMkLst>
        <pc:spChg chg="mod">
          <ac:chgData name="Alex Pang" userId="b35f2c48-39e3-478c-863d-65bfd252d017" providerId="ADAL" clId="{1CFEC9FE-5EB5-410A-9760-DE0D7E73BCC9}" dt="2022-09-18T15:42:24.712" v="2897" actId="20577"/>
          <ac:spMkLst>
            <pc:docMk/>
            <pc:sldMk cId="66439740" sldId="349"/>
            <ac:spMk id="3" creationId="{719B8BB1-DCCB-1645-614E-B22933D53EA7}"/>
          </ac:spMkLst>
        </pc:spChg>
      </pc:sldChg>
      <pc:sldChg chg="modSp add">
        <pc:chgData name="Alex Pang" userId="b35f2c48-39e3-478c-863d-65bfd252d017" providerId="ADAL" clId="{1CFEC9FE-5EB5-410A-9760-DE0D7E73BCC9}" dt="2022-09-18T15:42:41.429" v="2901" actId="20577"/>
        <pc:sldMkLst>
          <pc:docMk/>
          <pc:sldMk cId="2803912833" sldId="350"/>
        </pc:sldMkLst>
        <pc:spChg chg="mod">
          <ac:chgData name="Alex Pang" userId="b35f2c48-39e3-478c-863d-65bfd252d017" providerId="ADAL" clId="{1CFEC9FE-5EB5-410A-9760-DE0D7E73BCC9}" dt="2022-09-18T15:42:41.429" v="2901" actId="20577"/>
          <ac:spMkLst>
            <pc:docMk/>
            <pc:sldMk cId="2803912833" sldId="350"/>
            <ac:spMk id="3" creationId="{719B8BB1-DCCB-1645-614E-B22933D53EA7}"/>
          </ac:spMkLst>
        </pc:spChg>
      </pc:sldChg>
      <pc:sldChg chg="modSp new mod modAnim">
        <pc:chgData name="Alex Pang" userId="b35f2c48-39e3-478c-863d-65bfd252d017" providerId="ADAL" clId="{1CFEC9FE-5EB5-410A-9760-DE0D7E73BCC9}" dt="2022-09-18T15:46:48.655" v="3176" actId="20577"/>
        <pc:sldMkLst>
          <pc:docMk/>
          <pc:sldMk cId="690960651" sldId="351"/>
        </pc:sldMkLst>
        <pc:spChg chg="mod">
          <ac:chgData name="Alex Pang" userId="b35f2c48-39e3-478c-863d-65bfd252d017" providerId="ADAL" clId="{1CFEC9FE-5EB5-410A-9760-DE0D7E73BCC9}" dt="2022-09-18T15:42:56.501" v="2918" actId="20577"/>
          <ac:spMkLst>
            <pc:docMk/>
            <pc:sldMk cId="690960651" sldId="351"/>
            <ac:spMk id="2" creationId="{714F02B3-6F70-B42C-7C46-7D081D441701}"/>
          </ac:spMkLst>
        </pc:spChg>
        <pc:spChg chg="mod">
          <ac:chgData name="Alex Pang" userId="b35f2c48-39e3-478c-863d-65bfd252d017" providerId="ADAL" clId="{1CFEC9FE-5EB5-410A-9760-DE0D7E73BCC9}" dt="2022-09-18T15:46:48.655" v="3176" actId="20577"/>
          <ac:spMkLst>
            <pc:docMk/>
            <pc:sldMk cId="690960651" sldId="351"/>
            <ac:spMk id="3" creationId="{6D1905AB-7282-1EF1-0802-42C5959BB5AD}"/>
          </ac:spMkLst>
        </pc:spChg>
      </pc:sldChg>
      <pc:sldChg chg="modSp new mod modAnim">
        <pc:chgData name="Alex Pang" userId="b35f2c48-39e3-478c-863d-65bfd252d017" providerId="ADAL" clId="{1CFEC9FE-5EB5-410A-9760-DE0D7E73BCC9}" dt="2022-09-18T15:50:40.732" v="3290" actId="207"/>
        <pc:sldMkLst>
          <pc:docMk/>
          <pc:sldMk cId="166727519" sldId="352"/>
        </pc:sldMkLst>
        <pc:spChg chg="mod">
          <ac:chgData name="Alex Pang" userId="b35f2c48-39e3-478c-863d-65bfd252d017" providerId="ADAL" clId="{1CFEC9FE-5EB5-410A-9760-DE0D7E73BCC9}" dt="2022-09-18T15:48:27.829" v="3269" actId="255"/>
          <ac:spMkLst>
            <pc:docMk/>
            <pc:sldMk cId="166727519" sldId="352"/>
            <ac:spMk id="2" creationId="{6CD8BCFC-F181-14DC-94F1-8B394D042946}"/>
          </ac:spMkLst>
        </pc:spChg>
        <pc:spChg chg="mod">
          <ac:chgData name="Alex Pang" userId="b35f2c48-39e3-478c-863d-65bfd252d017" providerId="ADAL" clId="{1CFEC9FE-5EB5-410A-9760-DE0D7E73BCC9}" dt="2022-09-18T15:50:40.732" v="3290" actId="207"/>
          <ac:spMkLst>
            <pc:docMk/>
            <pc:sldMk cId="166727519" sldId="352"/>
            <ac:spMk id="3" creationId="{657B37BB-D632-F828-74DB-B07463A85C92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15:56:46.885" v="3414" actId="255"/>
        <pc:sldMkLst>
          <pc:docMk/>
          <pc:sldMk cId="3671846862" sldId="353"/>
        </pc:sldMkLst>
        <pc:spChg chg="mod">
          <ac:chgData name="Alex Pang" userId="b35f2c48-39e3-478c-863d-65bfd252d017" providerId="ADAL" clId="{1CFEC9FE-5EB5-410A-9760-DE0D7E73BCC9}" dt="2022-09-18T15:51:14.316" v="3307" actId="20577"/>
          <ac:spMkLst>
            <pc:docMk/>
            <pc:sldMk cId="3671846862" sldId="353"/>
            <ac:spMk id="2" creationId="{1997A554-C7EA-347A-B4CA-96BB17623528}"/>
          </ac:spMkLst>
        </pc:spChg>
        <pc:spChg chg="del">
          <ac:chgData name="Alex Pang" userId="b35f2c48-39e3-478c-863d-65bfd252d017" providerId="ADAL" clId="{1CFEC9FE-5EB5-410A-9760-DE0D7E73BCC9}" dt="2022-09-18T15:51:26.995" v="3308" actId="478"/>
          <ac:spMkLst>
            <pc:docMk/>
            <pc:sldMk cId="3671846862" sldId="353"/>
            <ac:spMk id="3" creationId="{2B4A946E-13F7-5B6F-5A6F-623367408C5E}"/>
          </ac:spMkLst>
        </pc:spChg>
        <pc:spChg chg="add del mod">
          <ac:chgData name="Alex Pang" userId="b35f2c48-39e3-478c-863d-65bfd252d017" providerId="ADAL" clId="{1CFEC9FE-5EB5-410A-9760-DE0D7E73BCC9}" dt="2022-09-18T15:51:35.657" v="3310"/>
          <ac:spMkLst>
            <pc:docMk/>
            <pc:sldMk cId="3671846862" sldId="353"/>
            <ac:spMk id="4" creationId="{750C1AAC-C4F8-7D9A-ADF4-3C359C8A4D0D}"/>
          </ac:spMkLst>
        </pc:spChg>
        <pc:spChg chg="add mod">
          <ac:chgData name="Alex Pang" userId="b35f2c48-39e3-478c-863d-65bfd252d017" providerId="ADAL" clId="{1CFEC9FE-5EB5-410A-9760-DE0D7E73BCC9}" dt="2022-09-18T15:56:39.439" v="3413" actId="255"/>
          <ac:spMkLst>
            <pc:docMk/>
            <pc:sldMk cId="3671846862" sldId="353"/>
            <ac:spMk id="5" creationId="{2D1621DC-A78E-F212-9DB1-13400194CB74}"/>
          </ac:spMkLst>
        </pc:spChg>
        <pc:spChg chg="add mod">
          <ac:chgData name="Alex Pang" userId="b35f2c48-39e3-478c-863d-65bfd252d017" providerId="ADAL" clId="{1CFEC9FE-5EB5-410A-9760-DE0D7E73BCC9}" dt="2022-09-18T15:56:46.885" v="3414" actId="255"/>
          <ac:spMkLst>
            <pc:docMk/>
            <pc:sldMk cId="3671846862" sldId="353"/>
            <ac:spMk id="6" creationId="{465555A0-D817-57A4-8105-56F96E4213BB}"/>
          </ac:spMkLst>
        </pc:spChg>
      </pc:sldChg>
      <pc:sldChg chg="modSp new mod modAnim">
        <pc:chgData name="Alex Pang" userId="b35f2c48-39e3-478c-863d-65bfd252d017" providerId="ADAL" clId="{1CFEC9FE-5EB5-410A-9760-DE0D7E73BCC9}" dt="2022-09-18T18:02:54.516" v="3843" actId="20577"/>
        <pc:sldMkLst>
          <pc:docMk/>
          <pc:sldMk cId="3853725608" sldId="354"/>
        </pc:sldMkLst>
        <pc:spChg chg="mod">
          <ac:chgData name="Alex Pang" userId="b35f2c48-39e3-478c-863d-65bfd252d017" providerId="ADAL" clId="{1CFEC9FE-5EB5-410A-9760-DE0D7E73BCC9}" dt="2022-09-18T18:02:54.516" v="3843" actId="20577"/>
          <ac:spMkLst>
            <pc:docMk/>
            <pc:sldMk cId="3853725608" sldId="354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5:59:37.337" v="3463" actId="20577"/>
          <ac:spMkLst>
            <pc:docMk/>
            <pc:sldMk cId="3853725608" sldId="354"/>
            <ac:spMk id="3" creationId="{55E4943E-2796-03E2-7970-41BA6D6E2396}"/>
          </ac:spMkLst>
        </pc:spChg>
      </pc:sldChg>
      <pc:sldChg chg="addSp modSp add mod">
        <pc:chgData name="Alex Pang" userId="b35f2c48-39e3-478c-863d-65bfd252d017" providerId="ADAL" clId="{1CFEC9FE-5EB5-410A-9760-DE0D7E73BCC9}" dt="2022-09-18T18:03:21.889" v="3869" actId="20577"/>
        <pc:sldMkLst>
          <pc:docMk/>
          <pc:sldMk cId="3158765777" sldId="355"/>
        </pc:sldMkLst>
        <pc:spChg chg="mod">
          <ac:chgData name="Alex Pang" userId="b35f2c48-39e3-478c-863d-65bfd252d017" providerId="ADAL" clId="{1CFEC9FE-5EB5-410A-9760-DE0D7E73BCC9}" dt="2022-09-18T18:03:21.889" v="3869" actId="20577"/>
          <ac:spMkLst>
            <pc:docMk/>
            <pc:sldMk cId="3158765777" sldId="355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09.483" v="3474" actId="113"/>
          <ac:spMkLst>
            <pc:docMk/>
            <pc:sldMk cId="3158765777" sldId="355"/>
            <ac:spMk id="3" creationId="{55E4943E-2796-03E2-7970-41BA6D6E2396}"/>
          </ac:spMkLst>
        </pc:spChg>
        <pc:picChg chg="add">
          <ac:chgData name="Alex Pang" userId="b35f2c48-39e3-478c-863d-65bfd252d017" providerId="ADAL" clId="{1CFEC9FE-5EB5-410A-9760-DE0D7E73BCC9}" dt="2022-09-18T16:00:35.494" v="3471" actId="22"/>
          <ac:picMkLst>
            <pc:docMk/>
            <pc:sldMk cId="3158765777" sldId="355"/>
            <ac:picMk id="5" creationId="{F7AC5346-609C-10FC-1BEA-5254BF252926}"/>
          </ac:picMkLst>
        </pc:picChg>
      </pc:sldChg>
      <pc:sldChg chg="addSp delSp modSp add mod delAnim modAnim">
        <pc:chgData name="Alex Pang" userId="b35f2c48-39e3-478c-863d-65bfd252d017" providerId="ADAL" clId="{1CFEC9FE-5EB5-410A-9760-DE0D7E73BCC9}" dt="2022-09-18T18:03:09.386" v="3856" actId="20577"/>
        <pc:sldMkLst>
          <pc:docMk/>
          <pc:sldMk cId="2166567808" sldId="356"/>
        </pc:sldMkLst>
        <pc:spChg chg="mod">
          <ac:chgData name="Alex Pang" userId="b35f2c48-39e3-478c-863d-65bfd252d017" providerId="ADAL" clId="{1CFEC9FE-5EB5-410A-9760-DE0D7E73BCC9}" dt="2022-09-18T18:03:09.386" v="3856" actId="20577"/>
          <ac:spMkLst>
            <pc:docMk/>
            <pc:sldMk cId="2166567808" sldId="356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24.236" v="3477" actId="113"/>
          <ac:spMkLst>
            <pc:docMk/>
            <pc:sldMk cId="2166567808" sldId="356"/>
            <ac:spMk id="3" creationId="{55E4943E-2796-03E2-7970-41BA6D6E2396}"/>
          </ac:spMkLst>
        </pc:spChg>
        <pc:spChg chg="add del mod">
          <ac:chgData name="Alex Pang" userId="b35f2c48-39e3-478c-863d-65bfd252d017" providerId="ADAL" clId="{1CFEC9FE-5EB5-410A-9760-DE0D7E73BCC9}" dt="2022-09-18T15:59:58.459" v="3466" actId="478"/>
          <ac:spMkLst>
            <pc:docMk/>
            <pc:sldMk cId="2166567808" sldId="356"/>
            <ac:spMk id="4" creationId="{4B43C0C1-2171-6D96-65BB-3B2F1D73B8A7}"/>
          </ac:spMkLst>
        </pc:spChg>
        <pc:picChg chg="add del mod">
          <ac:chgData name="Alex Pang" userId="b35f2c48-39e3-478c-863d-65bfd252d017" providerId="ADAL" clId="{1CFEC9FE-5EB5-410A-9760-DE0D7E73BCC9}" dt="2022-09-18T16:00:31.941" v="3470" actId="21"/>
          <ac:picMkLst>
            <pc:docMk/>
            <pc:sldMk cId="2166567808" sldId="356"/>
            <ac:picMk id="6" creationId="{6F162270-E7AE-C631-4E28-AA9D19573B5F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8T18:25:22.375" v="4186" actId="20577"/>
        <pc:sldMkLst>
          <pc:docMk/>
          <pc:sldMk cId="1307634338" sldId="357"/>
        </pc:sldMkLst>
        <pc:spChg chg="mod">
          <ac:chgData name="Alex Pang" userId="b35f2c48-39e3-478c-863d-65bfd252d017" providerId="ADAL" clId="{1CFEC9FE-5EB5-410A-9760-DE0D7E73BCC9}" dt="2022-09-18T18:22:30.643" v="4103" actId="20577"/>
          <ac:spMkLst>
            <pc:docMk/>
            <pc:sldMk cId="1307634338" sldId="357"/>
            <ac:spMk id="2" creationId="{72040AB8-0F35-94D5-A723-1F6F7023D3EC}"/>
          </ac:spMkLst>
        </pc:spChg>
        <pc:spChg chg="del">
          <ac:chgData name="Alex Pang" userId="b35f2c48-39e3-478c-863d-65bfd252d017" providerId="ADAL" clId="{1CFEC9FE-5EB5-410A-9760-DE0D7E73BCC9}" dt="2022-09-18T17:56:22.695" v="3487" actId="478"/>
          <ac:spMkLst>
            <pc:docMk/>
            <pc:sldMk cId="1307634338" sldId="357"/>
            <ac:spMk id="3" creationId="{00D09061-3604-9451-7085-D91163E462D8}"/>
          </ac:spMkLst>
        </pc:spChg>
        <pc:spChg chg="add del">
          <ac:chgData name="Alex Pang" userId="b35f2c48-39e3-478c-863d-65bfd252d017" providerId="ADAL" clId="{1CFEC9FE-5EB5-410A-9760-DE0D7E73BCC9}" dt="2022-09-18T17:56:26.911" v="3489" actId="22"/>
          <ac:spMkLst>
            <pc:docMk/>
            <pc:sldMk cId="1307634338" sldId="357"/>
            <ac:spMk id="5" creationId="{142F3D08-E36B-9DD8-32E0-D44BAFBE17A5}"/>
          </ac:spMkLst>
        </pc:spChg>
        <pc:spChg chg="add mod">
          <ac:chgData name="Alex Pang" userId="b35f2c48-39e3-478c-863d-65bfd252d017" providerId="ADAL" clId="{1CFEC9FE-5EB5-410A-9760-DE0D7E73BCC9}" dt="2022-09-18T18:25:22.375" v="4186" actId="20577"/>
          <ac:spMkLst>
            <pc:docMk/>
            <pc:sldMk cId="1307634338" sldId="357"/>
            <ac:spMk id="6" creationId="{FEE54555-B0E2-7322-3960-4BD9A4F31BB5}"/>
          </ac:spMkLst>
        </pc:spChg>
      </pc:sldChg>
      <pc:sldChg chg="addSp delSp modSp add mod modAnim">
        <pc:chgData name="Alex Pang" userId="b35f2c48-39e3-478c-863d-65bfd252d017" providerId="ADAL" clId="{1CFEC9FE-5EB5-410A-9760-DE0D7E73BCC9}" dt="2022-09-18T18:03:28.375" v="3870" actId="20577"/>
        <pc:sldMkLst>
          <pc:docMk/>
          <pc:sldMk cId="3967660684" sldId="358"/>
        </pc:sldMkLst>
        <pc:spChg chg="mod">
          <ac:chgData name="Alex Pang" userId="b35f2c48-39e3-478c-863d-65bfd252d017" providerId="ADAL" clId="{1CFEC9FE-5EB5-410A-9760-DE0D7E73BCC9}" dt="2022-09-18T18:03:28.375" v="3870" actId="20577"/>
          <ac:spMkLst>
            <pc:docMk/>
            <pc:sldMk cId="3967660684" sldId="358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7:59:11.771" v="3683" actId="14100"/>
          <ac:spMkLst>
            <pc:docMk/>
            <pc:sldMk cId="3967660684" sldId="358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01:56.627" v="3797" actId="207"/>
          <ac:spMkLst>
            <pc:docMk/>
            <pc:sldMk cId="3967660684" sldId="358"/>
            <ac:spMk id="6" creationId="{E2968AD8-0252-3412-FEE8-F7DA61DB29FE}"/>
          </ac:spMkLst>
        </pc:spChg>
        <pc:picChg chg="del">
          <ac:chgData name="Alex Pang" userId="b35f2c48-39e3-478c-863d-65bfd252d017" providerId="ADAL" clId="{1CFEC9FE-5EB5-410A-9760-DE0D7E73BCC9}" dt="2022-09-18T17:56:44.889" v="3493" actId="478"/>
          <ac:picMkLst>
            <pc:docMk/>
            <pc:sldMk cId="3967660684" sldId="358"/>
            <ac:picMk id="5" creationId="{F7AC5346-609C-10FC-1BEA-5254BF252926}"/>
          </ac:picMkLst>
        </pc:picChg>
      </pc:sldChg>
      <pc:sldChg chg="addSp delSp modSp add del mod delAnim modAnim">
        <pc:chgData name="Alex Pang" userId="b35f2c48-39e3-478c-863d-65bfd252d017" providerId="ADAL" clId="{1CFEC9FE-5EB5-410A-9760-DE0D7E73BCC9}" dt="2022-09-18T18:17:03.416" v="4037" actId="2696"/>
        <pc:sldMkLst>
          <pc:docMk/>
          <pc:sldMk cId="3207299099" sldId="359"/>
        </pc:sldMkLst>
        <pc:spChg chg="mod">
          <ac:chgData name="Alex Pang" userId="b35f2c48-39e3-478c-863d-65bfd252d017" providerId="ADAL" clId="{1CFEC9FE-5EB5-410A-9760-DE0D7E73BCC9}" dt="2022-09-18T18:09:47.194" v="3956"/>
          <ac:spMkLst>
            <pc:docMk/>
            <pc:sldMk cId="3207299099" sldId="359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8:08:23.411" v="3946" actId="1076"/>
          <ac:spMkLst>
            <pc:docMk/>
            <pc:sldMk cId="3207299099" sldId="359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10:54.749" v="3969" actId="20577"/>
          <ac:spMkLst>
            <pc:docMk/>
            <pc:sldMk cId="3207299099" sldId="359"/>
            <ac:spMk id="4" creationId="{FF8DD3D3-9F8B-0F32-988A-74B4FFD97449}"/>
          </ac:spMkLst>
        </pc:spChg>
        <pc:spChg chg="add mod">
          <ac:chgData name="Alex Pang" userId="b35f2c48-39e3-478c-863d-65bfd252d017" providerId="ADAL" clId="{1CFEC9FE-5EB5-410A-9760-DE0D7E73BCC9}" dt="2022-09-18T18:10:32.783" v="3966" actId="1076"/>
          <ac:spMkLst>
            <pc:docMk/>
            <pc:sldMk cId="3207299099" sldId="359"/>
            <ac:spMk id="5" creationId="{EAC4F797-1DBB-4364-B49A-7C1AA3926974}"/>
          </ac:spMkLst>
        </pc:spChg>
        <pc:spChg chg="del mod">
          <ac:chgData name="Alex Pang" userId="b35f2c48-39e3-478c-863d-65bfd252d017" providerId="ADAL" clId="{1CFEC9FE-5EB5-410A-9760-DE0D7E73BCC9}" dt="2022-09-18T18:03:59.350" v="3874" actId="478"/>
          <ac:spMkLst>
            <pc:docMk/>
            <pc:sldMk cId="3207299099" sldId="359"/>
            <ac:spMk id="6" creationId="{E2968AD8-0252-3412-FEE8-F7DA61DB29FE}"/>
          </ac:spMkLst>
        </pc:spChg>
        <pc:spChg chg="add mod">
          <ac:chgData name="Alex Pang" userId="b35f2c48-39e3-478c-863d-65bfd252d017" providerId="ADAL" clId="{1CFEC9FE-5EB5-410A-9760-DE0D7E73BCC9}" dt="2022-09-18T18:10:27.945" v="3965" actId="1076"/>
          <ac:spMkLst>
            <pc:docMk/>
            <pc:sldMk cId="3207299099" sldId="359"/>
            <ac:spMk id="8" creationId="{C7697509-4A8C-5B66-50C0-5A6066F41336}"/>
          </ac:spMkLst>
        </pc:spChg>
        <pc:spChg chg="add mod">
          <ac:chgData name="Alex Pang" userId="b35f2c48-39e3-478c-863d-65bfd252d017" providerId="ADAL" clId="{1CFEC9FE-5EB5-410A-9760-DE0D7E73BCC9}" dt="2022-09-18T18:10:49.445" v="3968" actId="1076"/>
          <ac:spMkLst>
            <pc:docMk/>
            <pc:sldMk cId="3207299099" sldId="359"/>
            <ac:spMk id="10" creationId="{5371063C-CBDE-7D40-1E17-82A59A2E36A5}"/>
          </ac:spMkLst>
        </pc:spChg>
      </pc:sldChg>
      <pc:sldChg chg="addSp delSp modSp add del mod delAnim modAnim">
        <pc:chgData name="Alex Pang" userId="b35f2c48-39e3-478c-863d-65bfd252d017" providerId="ADAL" clId="{1CFEC9FE-5EB5-410A-9760-DE0D7E73BCC9}" dt="2022-09-18T18:19:17.135" v="4056" actId="2696"/>
        <pc:sldMkLst>
          <pc:docMk/>
          <pc:sldMk cId="1766971746" sldId="360"/>
        </pc:sldMkLst>
        <pc:spChg chg="mod">
          <ac:chgData name="Alex Pang" userId="b35f2c48-39e3-478c-863d-65bfd252d017" providerId="ADAL" clId="{1CFEC9FE-5EB5-410A-9760-DE0D7E73BCC9}" dt="2022-09-18T18:15:25.447" v="4023" actId="1076"/>
          <ac:spMkLst>
            <pc:docMk/>
            <pc:sldMk cId="1766971746" sldId="360"/>
            <ac:spMk id="4" creationId="{FF8DD3D3-9F8B-0F32-988A-74B4FFD97449}"/>
          </ac:spMkLst>
        </pc:spChg>
        <pc:spChg chg="mod">
          <ac:chgData name="Alex Pang" userId="b35f2c48-39e3-478c-863d-65bfd252d017" providerId="ADAL" clId="{1CFEC9FE-5EB5-410A-9760-DE0D7E73BCC9}" dt="2022-09-18T18:16:26.636" v="4032" actId="1076"/>
          <ac:spMkLst>
            <pc:docMk/>
            <pc:sldMk cId="1766971746" sldId="360"/>
            <ac:spMk id="5" creationId="{EAC4F797-1DBB-4364-B49A-7C1AA3926974}"/>
          </ac:spMkLst>
        </pc:spChg>
        <pc:spChg chg="add del mod">
          <ac:chgData name="Alex Pang" userId="b35f2c48-39e3-478c-863d-65bfd252d017" providerId="ADAL" clId="{1CFEC9FE-5EB5-410A-9760-DE0D7E73BCC9}" dt="2022-09-18T18:17:13.603" v="4039" actId="478"/>
          <ac:spMkLst>
            <pc:docMk/>
            <pc:sldMk cId="1766971746" sldId="360"/>
            <ac:spMk id="6" creationId="{D8DC30A7-17A4-4B5C-E6BA-1DE66036265D}"/>
          </ac:spMkLst>
        </pc:spChg>
        <pc:spChg chg="add del mod">
          <ac:chgData name="Alex Pang" userId="b35f2c48-39e3-478c-863d-65bfd252d017" providerId="ADAL" clId="{1CFEC9FE-5EB5-410A-9760-DE0D7E73BCC9}" dt="2022-09-18T18:17:19.108" v="4040" actId="478"/>
          <ac:spMkLst>
            <pc:docMk/>
            <pc:sldMk cId="1766971746" sldId="360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8:12.253" v="4051" actId="1076"/>
          <ac:spMkLst>
            <pc:docMk/>
            <pc:sldMk cId="1766971746" sldId="360"/>
            <ac:spMk id="8" creationId="{C7697509-4A8C-5B66-50C0-5A6066F41336}"/>
          </ac:spMkLst>
        </pc:spChg>
        <pc:spChg chg="add del mod">
          <ac:chgData name="Alex Pang" userId="b35f2c48-39e3-478c-863d-65bfd252d017" providerId="ADAL" clId="{1CFEC9FE-5EB5-410A-9760-DE0D7E73BCC9}" dt="2022-09-18T18:17:31.162" v="4043" actId="478"/>
          <ac:spMkLst>
            <pc:docMk/>
            <pc:sldMk cId="1766971746" sldId="360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8:15.554" v="4052" actId="1076"/>
          <ac:spMkLst>
            <pc:docMk/>
            <pc:sldMk cId="1766971746" sldId="360"/>
            <ac:spMk id="10" creationId="{5371063C-CBDE-7D40-1E17-82A59A2E36A5}"/>
          </ac:spMkLst>
        </pc:spChg>
      </pc:sldChg>
      <pc:sldChg chg="delSp modSp add mod delAnim modAnim">
        <pc:chgData name="Alex Pang" userId="b35f2c48-39e3-478c-863d-65bfd252d017" providerId="ADAL" clId="{1CFEC9FE-5EB5-410A-9760-DE0D7E73BCC9}" dt="2022-09-18T18:19:56.971" v="4064"/>
        <pc:sldMkLst>
          <pc:docMk/>
          <pc:sldMk cId="53890397" sldId="361"/>
        </pc:sldMkLst>
        <pc:spChg chg="del mod">
          <ac:chgData name="Alex Pang" userId="b35f2c48-39e3-478c-863d-65bfd252d017" providerId="ADAL" clId="{1CFEC9FE-5EB5-410A-9760-DE0D7E73BCC9}" dt="2022-09-18T18:19:29.026" v="4059" actId="478"/>
          <ac:spMkLst>
            <pc:docMk/>
            <pc:sldMk cId="53890397" sldId="361"/>
            <ac:spMk id="6" creationId="{D8DC30A7-17A4-4B5C-E6BA-1DE66036265D}"/>
          </ac:spMkLst>
        </pc:spChg>
        <pc:spChg chg="del mod">
          <ac:chgData name="Alex Pang" userId="b35f2c48-39e3-478c-863d-65bfd252d017" providerId="ADAL" clId="{1CFEC9FE-5EB5-410A-9760-DE0D7E73BCC9}" dt="2022-09-18T18:19:31.384" v="4060" actId="478"/>
          <ac:spMkLst>
            <pc:docMk/>
            <pc:sldMk cId="53890397" sldId="361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9:06.226" v="4054" actId="1076"/>
          <ac:spMkLst>
            <pc:docMk/>
            <pc:sldMk cId="53890397" sldId="361"/>
            <ac:spMk id="8" creationId="{C7697509-4A8C-5B66-50C0-5A6066F41336}"/>
          </ac:spMkLst>
        </pc:spChg>
        <pc:spChg chg="del mod">
          <ac:chgData name="Alex Pang" userId="b35f2c48-39e3-478c-863d-65bfd252d017" providerId="ADAL" clId="{1CFEC9FE-5EB5-410A-9760-DE0D7E73BCC9}" dt="2022-09-18T18:19:36.290" v="4061" actId="478"/>
          <ac:spMkLst>
            <pc:docMk/>
            <pc:sldMk cId="53890397" sldId="361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9:11.226" v="4055" actId="1076"/>
          <ac:spMkLst>
            <pc:docMk/>
            <pc:sldMk cId="53890397" sldId="361"/>
            <ac:spMk id="10" creationId="{5371063C-CBDE-7D40-1E17-82A59A2E36A5}"/>
          </ac:spMkLst>
        </pc:spChg>
      </pc:sldChg>
      <pc:sldChg chg="add">
        <pc:chgData name="Alex Pang" userId="b35f2c48-39e3-478c-863d-65bfd252d017" providerId="ADAL" clId="{1CFEC9FE-5EB5-410A-9760-DE0D7E73BCC9}" dt="2022-09-18T18:19:20.755" v="4057" actId="2890"/>
        <pc:sldMkLst>
          <pc:docMk/>
          <pc:sldMk cId="1574574296" sldId="362"/>
        </pc:sldMkLst>
      </pc:sldChg>
      <pc:sldChg chg="addSp delSp modSp new mod">
        <pc:chgData name="Alex Pang" userId="b35f2c48-39e3-478c-863d-65bfd252d017" providerId="ADAL" clId="{1CFEC9FE-5EB5-410A-9760-DE0D7E73BCC9}" dt="2022-09-18T18:27:13.858" v="4207" actId="1076"/>
        <pc:sldMkLst>
          <pc:docMk/>
          <pc:sldMk cId="398514465" sldId="363"/>
        </pc:sldMkLst>
        <pc:spChg chg="mod">
          <ac:chgData name="Alex Pang" userId="b35f2c48-39e3-478c-863d-65bfd252d017" providerId="ADAL" clId="{1CFEC9FE-5EB5-410A-9760-DE0D7E73BCC9}" dt="2022-09-18T18:26:50.691" v="4203" actId="20577"/>
          <ac:spMkLst>
            <pc:docMk/>
            <pc:sldMk cId="398514465" sldId="363"/>
            <ac:spMk id="2" creationId="{1F055DDE-EB8A-B33A-974A-A0B1F9F3057F}"/>
          </ac:spMkLst>
        </pc:spChg>
        <pc:spChg chg="del">
          <ac:chgData name="Alex Pang" userId="b35f2c48-39e3-478c-863d-65bfd252d017" providerId="ADAL" clId="{1CFEC9FE-5EB5-410A-9760-DE0D7E73BCC9}" dt="2022-09-18T18:26:59.408" v="4204" actId="478"/>
          <ac:spMkLst>
            <pc:docMk/>
            <pc:sldMk cId="398514465" sldId="363"/>
            <ac:spMk id="3" creationId="{FB0F8578-3E44-3694-9814-8453A90B1B5A}"/>
          </ac:spMkLst>
        </pc:spChg>
        <pc:spChg chg="add mod">
          <ac:chgData name="Alex Pang" userId="b35f2c48-39e3-478c-863d-65bfd252d017" providerId="ADAL" clId="{1CFEC9FE-5EB5-410A-9760-DE0D7E73BCC9}" dt="2022-09-18T18:27:13.858" v="4207" actId="1076"/>
          <ac:spMkLst>
            <pc:docMk/>
            <pc:sldMk cId="398514465" sldId="363"/>
            <ac:spMk id="5" creationId="{F4EEC75B-827D-A710-315F-6C6063392B49}"/>
          </ac:spMkLst>
        </pc:spChg>
      </pc:sldChg>
      <pc:sldMasterChg chg="modSldLayout">
        <pc:chgData name="Alex Pang" userId="b35f2c48-39e3-478c-863d-65bfd252d017" providerId="ADAL" clId="{1CFEC9FE-5EB5-410A-9760-DE0D7E73BCC9}" dt="2022-09-18T15:34:48.844" v="2787" actId="113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1CFEC9FE-5EB5-410A-9760-DE0D7E73BCC9}" dt="2022-09-18T15:34:48.844" v="2787" actId="113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1CFEC9FE-5EB5-410A-9760-DE0D7E73BCC9}" dt="2022-09-18T15:34:48.844" v="2787" actId="113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E92A462A-C6A3-45DF-AF4D-B76D05B8F50E}"/>
    <pc:docChg chg="custSel addSld delSld modSld">
      <pc:chgData name="Alex Pang" userId="b35f2c48-39e3-478c-863d-65bfd252d017" providerId="ADAL" clId="{E92A462A-C6A3-45DF-AF4D-B76D05B8F50E}" dt="2023-03-17T03:34:22.424" v="90" actId="47"/>
      <pc:docMkLst>
        <pc:docMk/>
      </pc:docMkLst>
      <pc:sldChg chg="addSp modSp mod">
        <pc:chgData name="Alex Pang" userId="b35f2c48-39e3-478c-863d-65bfd252d017" providerId="ADAL" clId="{E92A462A-C6A3-45DF-AF4D-B76D05B8F50E}" dt="2023-03-06T19:31:19.736" v="83" actId="2711"/>
        <pc:sldMkLst>
          <pc:docMk/>
          <pc:sldMk cId="0" sldId="259"/>
        </pc:sldMkLst>
        <pc:spChg chg="mod">
          <ac:chgData name="Alex Pang" userId="b35f2c48-39e3-478c-863d-65bfd252d017" providerId="ADAL" clId="{E92A462A-C6A3-45DF-AF4D-B76D05B8F50E}" dt="2023-03-06T19:31:09.303" v="80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Alex Pang" userId="b35f2c48-39e3-478c-863d-65bfd252d017" providerId="ADAL" clId="{E92A462A-C6A3-45DF-AF4D-B76D05B8F50E}" dt="2023-03-06T19:31:19.736" v="83" actId="2711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Alex Pang" userId="b35f2c48-39e3-478c-863d-65bfd252d017" providerId="ADAL" clId="{E92A462A-C6A3-45DF-AF4D-B76D05B8F50E}" dt="2023-03-06T19:31:14.175" v="82" actId="1076"/>
          <ac:cxnSpMkLst>
            <pc:docMk/>
            <pc:sldMk cId="0" sldId="259"/>
            <ac:cxnSpMk id="6" creationId="{00CF7675-0FCA-ABE7-E7A7-BBDA528FE871}"/>
          </ac:cxnSpMkLst>
        </pc:cxnChg>
      </pc:sldChg>
      <pc:sldChg chg="addSp modSp mod">
        <pc:chgData name="Alex Pang" userId="b35f2c48-39e3-478c-863d-65bfd252d017" providerId="ADAL" clId="{E92A462A-C6A3-45DF-AF4D-B76D05B8F50E}" dt="2023-03-06T19:31:42.141" v="88"/>
        <pc:sldMkLst>
          <pc:docMk/>
          <pc:sldMk cId="0" sldId="261"/>
        </pc:sldMkLst>
        <pc:spChg chg="mod">
          <ac:chgData name="Alex Pang" userId="b35f2c48-39e3-478c-863d-65bfd252d017" providerId="ADAL" clId="{E92A462A-C6A3-45DF-AF4D-B76D05B8F50E}" dt="2023-03-06T19:31:40.067" v="87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Alex Pang" userId="b35f2c48-39e3-478c-863d-65bfd252d017" providerId="ADAL" clId="{E92A462A-C6A3-45DF-AF4D-B76D05B8F50E}" dt="2023-03-06T19:22:49.532" v="2" actId="14100"/>
          <ac:spMkLst>
            <pc:docMk/>
            <pc:sldMk cId="0" sldId="261"/>
            <ac:spMk id="4" creationId="{00000000-0000-0000-0000-000000000000}"/>
          </ac:spMkLst>
        </pc:spChg>
        <pc:cxnChg chg="add mod">
          <ac:chgData name="Alex Pang" userId="b35f2c48-39e3-478c-863d-65bfd252d017" providerId="ADAL" clId="{E92A462A-C6A3-45DF-AF4D-B76D05B8F50E}" dt="2023-03-06T19:31:42.141" v="88"/>
          <ac:cxnSpMkLst>
            <pc:docMk/>
            <pc:sldMk cId="0" sldId="261"/>
            <ac:cxnSpMk id="6" creationId="{7A0F4117-39FD-524B-CE6B-B2156DF4FBD5}"/>
          </ac:cxnSpMkLst>
        </pc:cxnChg>
      </pc:sldChg>
      <pc:sldChg chg="addSp modSp mod">
        <pc:chgData name="Alex Pang" userId="b35f2c48-39e3-478c-863d-65bfd252d017" providerId="ADAL" clId="{E92A462A-C6A3-45DF-AF4D-B76D05B8F50E}" dt="2023-03-06T19:23:32.060" v="10" actId="1076"/>
        <pc:sldMkLst>
          <pc:docMk/>
          <pc:sldMk cId="0" sldId="262"/>
        </pc:sldMkLst>
        <pc:spChg chg="mod">
          <ac:chgData name="Alex Pang" userId="b35f2c48-39e3-478c-863d-65bfd252d017" providerId="ADAL" clId="{E92A462A-C6A3-45DF-AF4D-B76D05B8F50E}" dt="2023-03-06T19:23:09.510" v="6" actId="1076"/>
          <ac:spMkLst>
            <pc:docMk/>
            <pc:sldMk cId="0" sldId="262"/>
            <ac:spMk id="2" creationId="{00000000-0000-0000-0000-000000000000}"/>
          </ac:spMkLst>
        </pc:spChg>
        <pc:graphicFrameChg chg="mod modGraphic">
          <ac:chgData name="Alex Pang" userId="b35f2c48-39e3-478c-863d-65bfd252d017" providerId="ADAL" clId="{E92A462A-C6A3-45DF-AF4D-B76D05B8F50E}" dt="2023-03-06T19:23:32.060" v="10" actId="1076"/>
          <ac:graphicFrameMkLst>
            <pc:docMk/>
            <pc:sldMk cId="0" sldId="262"/>
            <ac:graphicFrameMk id="3" creationId="{00000000-0000-0000-0000-000000000000}"/>
          </ac:graphicFrameMkLst>
        </pc:graphicFrameChg>
        <pc:cxnChg chg="add mod">
          <ac:chgData name="Alex Pang" userId="b35f2c48-39e3-478c-863d-65bfd252d017" providerId="ADAL" clId="{E92A462A-C6A3-45DF-AF4D-B76D05B8F50E}" dt="2023-03-06T19:23:21.270" v="8" actId="1076"/>
          <ac:cxnSpMkLst>
            <pc:docMk/>
            <pc:sldMk cId="0" sldId="262"/>
            <ac:cxnSpMk id="6" creationId="{4361A23D-871D-B489-E4AA-FCD486294154}"/>
          </ac:cxnSpMkLst>
        </pc:cxnChg>
      </pc:sldChg>
      <pc:sldChg chg="addSp modSp mod">
        <pc:chgData name="Alex Pang" userId="b35f2c48-39e3-478c-863d-65bfd252d017" providerId="ADAL" clId="{E92A462A-C6A3-45DF-AF4D-B76D05B8F50E}" dt="2023-03-06T19:24:38.291" v="19" actId="1076"/>
        <pc:sldMkLst>
          <pc:docMk/>
          <pc:sldMk cId="0" sldId="263"/>
        </pc:sldMkLst>
        <pc:spChg chg="mod">
          <ac:chgData name="Alex Pang" userId="b35f2c48-39e3-478c-863d-65bfd252d017" providerId="ADAL" clId="{E92A462A-C6A3-45DF-AF4D-B76D05B8F50E}" dt="2023-03-06T19:24:00.878" v="14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Alex Pang" userId="b35f2c48-39e3-478c-863d-65bfd252d017" providerId="ADAL" clId="{E92A462A-C6A3-45DF-AF4D-B76D05B8F50E}" dt="2023-03-06T19:24:23.928" v="17" actId="1076"/>
          <ac:spMkLst>
            <pc:docMk/>
            <pc:sldMk cId="0" sldId="263"/>
            <ac:spMk id="5" creationId="{00000000-0000-0000-0000-000000000000}"/>
          </ac:spMkLst>
        </pc:spChg>
        <pc:cxnChg chg="add mod">
          <ac:chgData name="Alex Pang" userId="b35f2c48-39e3-478c-863d-65bfd252d017" providerId="ADAL" clId="{E92A462A-C6A3-45DF-AF4D-B76D05B8F50E}" dt="2023-03-06T19:24:38.291" v="19" actId="1076"/>
          <ac:cxnSpMkLst>
            <pc:docMk/>
            <pc:sldMk cId="0" sldId="263"/>
            <ac:cxnSpMk id="8" creationId="{A30CED66-C469-4EBC-B414-86E6D2994F10}"/>
          </ac:cxnSpMkLst>
        </pc:cxnChg>
      </pc:sldChg>
      <pc:sldChg chg="del">
        <pc:chgData name="Alex Pang" userId="b35f2c48-39e3-478c-863d-65bfd252d017" providerId="ADAL" clId="{E92A462A-C6A3-45DF-AF4D-B76D05B8F50E}" dt="2023-03-06T19:27:09.997" v="45" actId="47"/>
        <pc:sldMkLst>
          <pc:docMk/>
          <pc:sldMk cId="0" sldId="264"/>
        </pc:sldMkLst>
      </pc:sldChg>
      <pc:sldChg chg="addSp modSp mod">
        <pc:chgData name="Alex Pang" userId="b35f2c48-39e3-478c-863d-65bfd252d017" providerId="ADAL" clId="{E92A462A-C6A3-45DF-AF4D-B76D05B8F50E}" dt="2023-03-06T19:27:34.929" v="50" actId="11529"/>
        <pc:sldMkLst>
          <pc:docMk/>
          <pc:sldMk cId="0" sldId="265"/>
        </pc:sldMkLst>
        <pc:spChg chg="mod">
          <ac:chgData name="Alex Pang" userId="b35f2c48-39e3-478c-863d-65bfd252d017" providerId="ADAL" clId="{E92A462A-C6A3-45DF-AF4D-B76D05B8F50E}" dt="2023-03-06T19:27:26.157" v="49" actId="1076"/>
          <ac:spMkLst>
            <pc:docMk/>
            <pc:sldMk cId="0" sldId="265"/>
            <ac:spMk id="2" creationId="{00000000-0000-0000-0000-000000000000}"/>
          </ac:spMkLst>
        </pc:spChg>
        <pc:cxnChg chg="add">
          <ac:chgData name="Alex Pang" userId="b35f2c48-39e3-478c-863d-65bfd252d017" providerId="ADAL" clId="{E92A462A-C6A3-45DF-AF4D-B76D05B8F50E}" dt="2023-03-06T19:27:34.929" v="50" actId="11529"/>
          <ac:cxnSpMkLst>
            <pc:docMk/>
            <pc:sldMk cId="0" sldId="265"/>
            <ac:cxnSpMk id="6" creationId="{32D06870-5DC0-1700-896C-274529A35188}"/>
          </ac:cxnSpMkLst>
        </pc:cxnChg>
      </pc:sldChg>
      <pc:sldChg chg="addSp delSp modSp mod">
        <pc:chgData name="Alex Pang" userId="b35f2c48-39e3-478c-863d-65bfd252d017" providerId="ADAL" clId="{E92A462A-C6A3-45DF-AF4D-B76D05B8F50E}" dt="2023-03-06T19:27:54.206" v="53"/>
        <pc:sldMkLst>
          <pc:docMk/>
          <pc:sldMk cId="0" sldId="266"/>
        </pc:sldMkLst>
        <pc:spChg chg="del">
          <ac:chgData name="Alex Pang" userId="b35f2c48-39e3-478c-863d-65bfd252d017" providerId="ADAL" clId="{E92A462A-C6A3-45DF-AF4D-B76D05B8F50E}" dt="2023-03-06T19:27:50.720" v="51" actId="478"/>
          <ac:spMkLst>
            <pc:docMk/>
            <pc:sldMk cId="0" sldId="266"/>
            <ac:spMk id="2" creationId="{00000000-0000-0000-0000-000000000000}"/>
          </ac:spMkLst>
        </pc:spChg>
        <pc:spChg chg="add del mod">
          <ac:chgData name="Alex Pang" userId="b35f2c48-39e3-478c-863d-65bfd252d017" providerId="ADAL" clId="{E92A462A-C6A3-45DF-AF4D-B76D05B8F50E}" dt="2023-03-06T19:27:53.336" v="52" actId="478"/>
          <ac:spMkLst>
            <pc:docMk/>
            <pc:sldMk cId="0" sldId="266"/>
            <ac:spMk id="6" creationId="{7B3C7FF5-1817-78F0-350C-B845CF52500D}"/>
          </ac:spMkLst>
        </pc:spChg>
        <pc:spChg chg="add mod">
          <ac:chgData name="Alex Pang" userId="b35f2c48-39e3-478c-863d-65bfd252d017" providerId="ADAL" clId="{E92A462A-C6A3-45DF-AF4D-B76D05B8F50E}" dt="2023-03-06T19:27:54.206" v="53"/>
          <ac:spMkLst>
            <pc:docMk/>
            <pc:sldMk cId="0" sldId="266"/>
            <ac:spMk id="7" creationId="{0A31C9EF-1ED8-80F2-2557-C342784214F2}"/>
          </ac:spMkLst>
        </pc:spChg>
        <pc:cxnChg chg="add mod">
          <ac:chgData name="Alex Pang" userId="b35f2c48-39e3-478c-863d-65bfd252d017" providerId="ADAL" clId="{E92A462A-C6A3-45DF-AF4D-B76D05B8F50E}" dt="2023-03-06T19:27:54.206" v="53"/>
          <ac:cxnSpMkLst>
            <pc:docMk/>
            <pc:sldMk cId="0" sldId="266"/>
            <ac:cxnSpMk id="8" creationId="{4BAD5AB1-C24D-D87F-0B7D-399ABA060739}"/>
          </ac:cxnSpMkLst>
        </pc:cxnChg>
      </pc:sldChg>
      <pc:sldChg chg="del">
        <pc:chgData name="Alex Pang" userId="b35f2c48-39e3-478c-863d-65bfd252d017" providerId="ADAL" clId="{E92A462A-C6A3-45DF-AF4D-B76D05B8F50E}" dt="2023-03-06T19:29:11.433" v="63" actId="47"/>
        <pc:sldMkLst>
          <pc:docMk/>
          <pc:sldMk cId="0" sldId="267"/>
        </pc:sldMkLst>
      </pc:sldChg>
      <pc:sldChg chg="addSp delSp modSp mod">
        <pc:chgData name="Alex Pang" userId="b35f2c48-39e3-478c-863d-65bfd252d017" providerId="ADAL" clId="{E92A462A-C6A3-45DF-AF4D-B76D05B8F50E}" dt="2023-03-06T19:30:43.680" v="76"/>
        <pc:sldMkLst>
          <pc:docMk/>
          <pc:sldMk cId="0" sldId="268"/>
        </pc:sldMkLst>
        <pc:spChg chg="mod">
          <ac:chgData name="Alex Pang" userId="b35f2c48-39e3-478c-863d-65bfd252d017" providerId="ADAL" clId="{E92A462A-C6A3-45DF-AF4D-B76D05B8F50E}" dt="2023-03-06T19:29:58.699" v="68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Alex Pang" userId="b35f2c48-39e3-478c-863d-65bfd252d017" providerId="ADAL" clId="{E92A462A-C6A3-45DF-AF4D-B76D05B8F50E}" dt="2023-03-06T19:30:11.412" v="71" actId="14100"/>
          <ac:spMkLst>
            <pc:docMk/>
            <pc:sldMk cId="0" sldId="268"/>
            <ac:spMk id="4" creationId="{00000000-0000-0000-0000-000000000000}"/>
          </ac:spMkLst>
        </pc:spChg>
        <pc:spChg chg="mod">
          <ac:chgData name="Alex Pang" userId="b35f2c48-39e3-478c-863d-65bfd252d017" providerId="ADAL" clId="{E92A462A-C6A3-45DF-AF4D-B76D05B8F50E}" dt="2023-03-06T19:30:25.979" v="74" actId="14100"/>
          <ac:spMkLst>
            <pc:docMk/>
            <pc:sldMk cId="0" sldId="268"/>
            <ac:spMk id="5" creationId="{00000000-0000-0000-0000-000000000000}"/>
          </ac:spMkLst>
        </pc:spChg>
        <pc:spChg chg="del">
          <ac:chgData name="Alex Pang" userId="b35f2c48-39e3-478c-863d-65bfd252d017" providerId="ADAL" clId="{E92A462A-C6A3-45DF-AF4D-B76D05B8F50E}" dt="2023-03-06T19:30:30.347" v="75" actId="478"/>
          <ac:spMkLst>
            <pc:docMk/>
            <pc:sldMk cId="0" sldId="268"/>
            <ac:spMk id="6" creationId="{00000000-0000-0000-0000-000000000000}"/>
          </ac:spMkLst>
        </pc:spChg>
        <pc:cxnChg chg="add mod">
          <ac:chgData name="Alex Pang" userId="b35f2c48-39e3-478c-863d-65bfd252d017" providerId="ADAL" clId="{E92A462A-C6A3-45DF-AF4D-B76D05B8F50E}" dt="2023-03-06T19:30:43.680" v="76"/>
          <ac:cxnSpMkLst>
            <pc:docMk/>
            <pc:sldMk cId="0" sldId="268"/>
            <ac:cxnSpMk id="7" creationId="{EF506B97-91E0-D869-2D9D-A8298E3A972F}"/>
          </ac:cxnSpMkLst>
        </pc:cxnChg>
      </pc:sldChg>
      <pc:sldChg chg="modSp mod">
        <pc:chgData name="Alex Pang" userId="b35f2c48-39e3-478c-863d-65bfd252d017" providerId="ADAL" clId="{E92A462A-C6A3-45DF-AF4D-B76D05B8F50E}" dt="2023-03-06T19:32:10.749" v="89" actId="14100"/>
        <pc:sldMkLst>
          <pc:docMk/>
          <pc:sldMk cId="2325233749" sldId="322"/>
        </pc:sldMkLst>
        <pc:spChg chg="mod">
          <ac:chgData name="Alex Pang" userId="b35f2c48-39e3-478c-863d-65bfd252d017" providerId="ADAL" clId="{E92A462A-C6A3-45DF-AF4D-B76D05B8F50E}" dt="2023-03-06T19:32:10.749" v="89" actId="14100"/>
          <ac:spMkLst>
            <pc:docMk/>
            <pc:sldMk cId="2325233749" sldId="322"/>
            <ac:spMk id="3" creationId="{1A3BE408-AB31-D17C-4359-42742CA8199F}"/>
          </ac:spMkLst>
        </pc:spChg>
      </pc:sldChg>
      <pc:sldChg chg="delSp modSp add del mod">
        <pc:chgData name="Alex Pang" userId="b35f2c48-39e3-478c-863d-65bfd252d017" providerId="ADAL" clId="{E92A462A-C6A3-45DF-AF4D-B76D05B8F50E}" dt="2023-03-06T19:27:08.754" v="44" actId="47"/>
        <pc:sldMkLst>
          <pc:docMk/>
          <pc:sldMk cId="1867199004" sldId="326"/>
        </pc:sldMkLst>
        <pc:spChg chg="del mod">
          <ac:chgData name="Alex Pang" userId="b35f2c48-39e3-478c-863d-65bfd252d017" providerId="ADAL" clId="{E92A462A-C6A3-45DF-AF4D-B76D05B8F50E}" dt="2023-03-06T19:24:54.139" v="24" actId="478"/>
          <ac:spMkLst>
            <pc:docMk/>
            <pc:sldMk cId="1867199004" sldId="326"/>
            <ac:spMk id="5" creationId="{00000000-0000-0000-0000-000000000000}"/>
          </ac:spMkLst>
        </pc:spChg>
        <pc:picChg chg="del">
          <ac:chgData name="Alex Pang" userId="b35f2c48-39e3-478c-863d-65bfd252d017" providerId="ADAL" clId="{E92A462A-C6A3-45DF-AF4D-B76D05B8F50E}" dt="2023-03-06T19:24:47.674" v="21" actId="478"/>
          <ac:picMkLst>
            <pc:docMk/>
            <pc:sldMk cId="1867199004" sldId="326"/>
            <ac:picMk id="3" creationId="{00000000-0000-0000-0000-000000000000}"/>
          </ac:picMkLst>
        </pc:picChg>
        <pc:picChg chg="del">
          <ac:chgData name="Alex Pang" userId="b35f2c48-39e3-478c-863d-65bfd252d017" providerId="ADAL" clId="{E92A462A-C6A3-45DF-AF4D-B76D05B8F50E}" dt="2023-03-06T19:24:49.662" v="22" actId="478"/>
          <ac:picMkLst>
            <pc:docMk/>
            <pc:sldMk cId="1867199004" sldId="326"/>
            <ac:picMk id="4" creationId="{00000000-0000-0000-0000-000000000000}"/>
          </ac:picMkLst>
        </pc:picChg>
      </pc:sldChg>
      <pc:sldChg chg="addSp delSp modSp add mod">
        <pc:chgData name="Alex Pang" userId="b35f2c48-39e3-478c-863d-65bfd252d017" providerId="ADAL" clId="{E92A462A-C6A3-45DF-AF4D-B76D05B8F50E}" dt="2023-03-06T19:27:05.905" v="43" actId="1076"/>
        <pc:sldMkLst>
          <pc:docMk/>
          <pc:sldMk cId="1512571309" sldId="327"/>
        </pc:sldMkLst>
        <pc:spChg chg="del mod">
          <ac:chgData name="Alex Pang" userId="b35f2c48-39e3-478c-863d-65bfd252d017" providerId="ADAL" clId="{E92A462A-C6A3-45DF-AF4D-B76D05B8F50E}" dt="2023-03-06T19:26:05.575" v="30" actId="478"/>
          <ac:spMkLst>
            <pc:docMk/>
            <pc:sldMk cId="1512571309" sldId="327"/>
            <ac:spMk id="5" creationId="{00000000-0000-0000-0000-000000000000}"/>
          </ac:spMkLst>
        </pc:spChg>
        <pc:spChg chg="add mod">
          <ac:chgData name="Alex Pang" userId="b35f2c48-39e3-478c-863d-65bfd252d017" providerId="ADAL" clId="{E92A462A-C6A3-45DF-AF4D-B76D05B8F50E}" dt="2023-03-06T19:27:05.905" v="43" actId="1076"/>
          <ac:spMkLst>
            <pc:docMk/>
            <pc:sldMk cId="1512571309" sldId="327"/>
            <ac:spMk id="10" creationId="{B470037A-D8A0-5E41-3E81-A986A7369066}"/>
          </ac:spMkLst>
        </pc:spChg>
        <pc:picChg chg="del">
          <ac:chgData name="Alex Pang" userId="b35f2c48-39e3-478c-863d-65bfd252d017" providerId="ADAL" clId="{E92A462A-C6A3-45DF-AF4D-B76D05B8F50E}" dt="2023-03-06T19:25:14.002" v="26" actId="478"/>
          <ac:picMkLst>
            <pc:docMk/>
            <pc:sldMk cId="1512571309" sldId="327"/>
            <ac:picMk id="3" creationId="{00000000-0000-0000-0000-000000000000}"/>
          </ac:picMkLst>
        </pc:picChg>
        <pc:picChg chg="del">
          <ac:chgData name="Alex Pang" userId="b35f2c48-39e3-478c-863d-65bfd252d017" providerId="ADAL" clId="{E92A462A-C6A3-45DF-AF4D-B76D05B8F50E}" dt="2023-03-06T19:26:00.317" v="28" actId="478"/>
          <ac:picMkLst>
            <pc:docMk/>
            <pc:sldMk cId="1512571309" sldId="327"/>
            <ac:picMk id="4" creationId="{00000000-0000-0000-0000-000000000000}"/>
          </ac:picMkLst>
        </pc:picChg>
        <pc:picChg chg="add mod">
          <ac:chgData name="Alex Pang" userId="b35f2c48-39e3-478c-863d-65bfd252d017" providerId="ADAL" clId="{E92A462A-C6A3-45DF-AF4D-B76D05B8F50E}" dt="2023-03-06T19:27:02.196" v="42" actId="1076"/>
          <ac:picMkLst>
            <pc:docMk/>
            <pc:sldMk cId="1512571309" sldId="327"/>
            <ac:picMk id="7" creationId="{FB744535-FF33-E56E-F263-E359F34AD2DB}"/>
          </ac:picMkLst>
        </pc:picChg>
      </pc:sldChg>
      <pc:sldChg chg="addSp modSp add mod">
        <pc:chgData name="Alex Pang" userId="b35f2c48-39e3-478c-863d-65bfd252d017" providerId="ADAL" clId="{E92A462A-C6A3-45DF-AF4D-B76D05B8F50E}" dt="2023-03-06T19:29:29.574" v="64" actId="14100"/>
        <pc:sldMkLst>
          <pc:docMk/>
          <pc:sldMk cId="828091579" sldId="328"/>
        </pc:sldMkLst>
        <pc:spChg chg="add mod">
          <ac:chgData name="Alex Pang" userId="b35f2c48-39e3-478c-863d-65bfd252d017" providerId="ADAL" clId="{E92A462A-C6A3-45DF-AF4D-B76D05B8F50E}" dt="2023-03-06T19:29:29.574" v="64" actId="14100"/>
          <ac:spMkLst>
            <pc:docMk/>
            <pc:sldMk cId="828091579" sldId="328"/>
            <ac:spMk id="5" creationId="{897E76EA-0A96-8C37-8884-F9A950173482}"/>
          </ac:spMkLst>
        </pc:spChg>
        <pc:picChg chg="add mod">
          <ac:chgData name="Alex Pang" userId="b35f2c48-39e3-478c-863d-65bfd252d017" providerId="ADAL" clId="{E92A462A-C6A3-45DF-AF4D-B76D05B8F50E}" dt="2023-03-06T19:28:16.653" v="55"/>
          <ac:picMkLst>
            <pc:docMk/>
            <pc:sldMk cId="828091579" sldId="328"/>
            <ac:picMk id="2" creationId="{E02E61CA-B9E8-AD14-6D5B-403443489D8E}"/>
          </ac:picMkLst>
        </pc:picChg>
      </pc:sldChg>
      <pc:sldChg chg="del">
        <pc:chgData name="Alex Pang" userId="b35f2c48-39e3-478c-863d-65bfd252d017" providerId="ADAL" clId="{E92A462A-C6A3-45DF-AF4D-B76D05B8F50E}" dt="2023-03-17T03:34:22.424" v="90" actId="47"/>
        <pc:sldMkLst>
          <pc:docMk/>
          <pc:sldMk cId="1359317419" sldId="340"/>
        </pc:sldMkLst>
      </pc:sldChg>
    </pc:docChg>
  </pc:docChgLst>
  <pc:docChgLst>
    <pc:chgData name="Alex Pang" userId="b35f2c48-39e3-478c-863d-65bfd252d017" providerId="ADAL" clId="{FBF1EBE6-AA7A-4BDC-9133-160585461A8A}"/>
    <pc:docChg chg="delSld modSld sldOrd">
      <pc:chgData name="Alex Pang" userId="b35f2c48-39e3-478c-863d-65bfd252d017" providerId="ADAL" clId="{FBF1EBE6-AA7A-4BDC-9133-160585461A8A}" dt="2022-09-10T02:19:08.350" v="2" actId="2696"/>
      <pc:docMkLst>
        <pc:docMk/>
      </pc:docMkLst>
      <pc:sldChg chg="del">
        <pc:chgData name="Alex Pang" userId="b35f2c48-39e3-478c-863d-65bfd252d017" providerId="ADAL" clId="{FBF1EBE6-AA7A-4BDC-9133-160585461A8A}" dt="2022-09-10T02:19:08.350" v="2" actId="2696"/>
        <pc:sldMkLst>
          <pc:docMk/>
          <pc:sldMk cId="1175031532" sldId="315"/>
        </pc:sldMkLst>
      </pc:sldChg>
      <pc:sldChg chg="ord">
        <pc:chgData name="Alex Pang" userId="b35f2c48-39e3-478c-863d-65bfd252d017" providerId="ADAL" clId="{FBF1EBE6-AA7A-4BDC-9133-160585461A8A}" dt="2022-09-10T02:19:05.120" v="1"/>
        <pc:sldMkLst>
          <pc:docMk/>
          <pc:sldMk cId="375537584" sldId="321"/>
        </pc:sldMkLst>
      </pc:sldChg>
      <pc:sldMasterChg chg="delSldLayout">
        <pc:chgData name="Alex Pang" userId="b35f2c48-39e3-478c-863d-65bfd252d017" providerId="ADAL" clId="{FBF1EBE6-AA7A-4BDC-9133-160585461A8A}" dt="2022-09-10T02:19:08.350" v="2" actId="2696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FBF1EBE6-AA7A-4BDC-9133-160585461A8A}" dt="2022-09-10T02:19:08.350" v="2" actId="2696"/>
          <pc:sldLayoutMkLst>
            <pc:docMk/>
            <pc:sldMasterMk cId="2798249480" sldId="2147483648"/>
            <pc:sldLayoutMk cId="2295963182" sldId="2147483660"/>
          </pc:sldLayoutMkLst>
        </pc:sldLayoutChg>
      </pc:sldMasterChg>
    </pc:docChg>
  </pc:docChgLst>
  <pc:docChgLst>
    <pc:chgData name="Alex Pang" userId="b35f2c48-39e3-478c-863d-65bfd252d017" providerId="ADAL" clId="{0DB1F3BE-D222-4DE0-A642-D62BE6F0EFE7}"/>
    <pc:docChg chg="modSld">
      <pc:chgData name="Alex Pang" userId="b35f2c48-39e3-478c-863d-65bfd252d017" providerId="ADAL" clId="{0DB1F3BE-D222-4DE0-A642-D62BE6F0EFE7}" dt="2023-02-24T22:19:56.752" v="25" actId="20577"/>
      <pc:docMkLst>
        <pc:docMk/>
      </pc:docMkLst>
      <pc:sldChg chg="modSp mod">
        <pc:chgData name="Alex Pang" userId="b35f2c48-39e3-478c-863d-65bfd252d017" providerId="ADAL" clId="{0DB1F3BE-D222-4DE0-A642-D62BE6F0EFE7}" dt="2023-02-24T22:19:56.752" v="25" actId="20577"/>
        <pc:sldMkLst>
          <pc:docMk/>
          <pc:sldMk cId="375537584" sldId="321"/>
        </pc:sldMkLst>
        <pc:spChg chg="mod">
          <ac:chgData name="Alex Pang" userId="b35f2c48-39e3-478c-863d-65bfd252d017" providerId="ADAL" clId="{0DB1F3BE-D222-4DE0-A642-D62BE6F0EFE7}" dt="2023-02-24T22:19:56.752" v="25" actId="20577"/>
          <ac:spMkLst>
            <pc:docMk/>
            <pc:sldMk cId="375537584" sldId="321"/>
            <ac:spMk id="3" creationId="{02F87C00-6AC0-887D-AEA9-243D779A4B7F}"/>
          </ac:spMkLst>
        </pc:spChg>
      </pc:sldChg>
      <pc:sldChg chg="modSp mod">
        <pc:chgData name="Alex Pang" userId="b35f2c48-39e3-478c-863d-65bfd252d017" providerId="ADAL" clId="{0DB1F3BE-D222-4DE0-A642-D62BE6F0EFE7}" dt="2023-02-24T22:13:01.765" v="18" actId="20577"/>
        <pc:sldMkLst>
          <pc:docMk/>
          <pc:sldMk cId="3228545728" sldId="324"/>
        </pc:sldMkLst>
        <pc:spChg chg="mod">
          <ac:chgData name="Alex Pang" userId="b35f2c48-39e3-478c-863d-65bfd252d017" providerId="ADAL" clId="{0DB1F3BE-D222-4DE0-A642-D62BE6F0EFE7}" dt="2023-02-24T22:13:01.765" v="18" actId="20577"/>
          <ac:spMkLst>
            <pc:docMk/>
            <pc:sldMk cId="3228545728" sldId="324"/>
            <ac:spMk id="3" creationId="{4BD95E11-2C9D-264B-18FA-D6C4BFF23B63}"/>
          </ac:spMkLst>
        </pc:spChg>
      </pc:sldChg>
    </pc:docChg>
  </pc:docChgLst>
  <pc:docChgLst>
    <pc:chgData name="Alex Pang" userId="b35f2c48-39e3-478c-863d-65bfd252d017" providerId="ADAL" clId="{E3C1EC7A-A47E-4239-B30C-1873F8B099E9}"/>
    <pc:docChg chg="addSld delSld modSld delMainMaster">
      <pc:chgData name="Alex Pang" userId="b35f2c48-39e3-478c-863d-65bfd252d017" providerId="ADAL" clId="{E3C1EC7A-A47E-4239-B30C-1873F8B099E9}" dt="2022-09-15T19:44:10.019" v="9" actId="20577"/>
      <pc:docMkLst>
        <pc:docMk/>
      </pc:docMkLst>
      <pc:sldChg chg="del">
        <pc:chgData name="Alex Pang" userId="b35f2c48-39e3-478c-863d-65bfd252d017" providerId="ADAL" clId="{E3C1EC7A-A47E-4239-B30C-1873F8B099E9}" dt="2022-09-15T19:43:58.641" v="2" actId="47"/>
        <pc:sldMkLst>
          <pc:docMk/>
          <pc:sldMk cId="2027901624" sldId="272"/>
        </pc:sldMkLst>
      </pc:sldChg>
      <pc:sldChg chg="del">
        <pc:chgData name="Alex Pang" userId="b35f2c48-39e3-478c-863d-65bfd252d017" providerId="ADAL" clId="{E3C1EC7A-A47E-4239-B30C-1873F8B099E9}" dt="2022-09-15T19:43:55.609" v="1" actId="47"/>
        <pc:sldMkLst>
          <pc:docMk/>
          <pc:sldMk cId="1453389049" sldId="320"/>
        </pc:sldMkLst>
      </pc:sldChg>
      <pc:sldChg chg="modSp mod">
        <pc:chgData name="Alex Pang" userId="b35f2c48-39e3-478c-863d-65bfd252d017" providerId="ADAL" clId="{E3C1EC7A-A47E-4239-B30C-1873F8B099E9}" dt="2022-09-15T19:44:10.019" v="9" actId="20577"/>
        <pc:sldMkLst>
          <pc:docMk/>
          <pc:sldMk cId="375537584" sldId="321"/>
        </pc:sldMkLst>
        <pc:spChg chg="mod">
          <ac:chgData name="Alex Pang" userId="b35f2c48-39e3-478c-863d-65bfd252d017" providerId="ADAL" clId="{E3C1EC7A-A47E-4239-B30C-1873F8B099E9}" dt="2022-09-15T19:44:06.348" v="5" actId="20577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E3C1EC7A-A47E-4239-B30C-1873F8B099E9}" dt="2022-09-15T19:44:10.019" v="9" actId="20577"/>
          <ac:spMkLst>
            <pc:docMk/>
            <pc:sldMk cId="375537584" sldId="321"/>
            <ac:spMk id="4" creationId="{905FC1C9-83F1-2CBD-6B8A-2FE474DBEA7A}"/>
          </ac:spMkLst>
        </pc:spChg>
      </pc:sldChg>
      <pc:sldChg chg="new">
        <pc:chgData name="Alex Pang" userId="b35f2c48-39e3-478c-863d-65bfd252d017" providerId="ADAL" clId="{E3C1EC7A-A47E-4239-B30C-1873F8B099E9}" dt="2022-09-15T19:43:48.730" v="0" actId="680"/>
        <pc:sldMkLst>
          <pc:docMk/>
          <pc:sldMk cId="2325233749" sldId="322"/>
        </pc:sldMkLst>
      </pc:sldChg>
      <pc:sldMasterChg chg="del delSldLayout">
        <pc:chgData name="Alex Pang" userId="b35f2c48-39e3-478c-863d-65bfd252d017" providerId="ADAL" clId="{E3C1EC7A-A47E-4239-B30C-1873F8B099E9}" dt="2022-09-15T19:43:55.609" v="1" actId="47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89291595" sldId="2147483649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127097582" sldId="2147483650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025518613" sldId="2147483651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445835521" sldId="2147483652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530327979" sldId="2147483653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29337142" sldId="2147483654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8061585" sldId="2147483655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3167152613" sldId="2147483656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5454496" sldId="2147483657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200279334" sldId="2147483658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731070558" sldId="2147483659"/>
          </pc:sldLayoutMkLst>
        </pc:sldLayoutChg>
      </pc:sldMasterChg>
      <pc:sldMasterChg chg="del delSldLayout">
        <pc:chgData name="Alex Pang" userId="b35f2c48-39e3-478c-863d-65bfd252d017" providerId="ADAL" clId="{E3C1EC7A-A47E-4239-B30C-1873F8B099E9}" dt="2022-09-15T19:43:58.641" v="2" actId="47"/>
        <pc:sldMasterMkLst>
          <pc:docMk/>
          <pc:sldMasterMk cId="2355015974" sldId="2147483661"/>
        </pc:sldMasterMkLst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153643824" sldId="214748366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61693087" sldId="2147483663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12309778" sldId="2147483664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539628206" sldId="2147483665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1984329327" sldId="2147483666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059522545" sldId="2147483667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14612651" sldId="2147483668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22421973" sldId="2147483669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794968608" sldId="2147483670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6919709" sldId="2147483671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861756863" sldId="214748367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883758931" sldId="2147483673"/>
          </pc:sldLayoutMkLst>
        </pc:sldLayoutChg>
      </pc:sldMasterChg>
    </pc:docChg>
  </pc:docChgLst>
  <pc:docChgLst>
    <pc:chgData name="Alex Pang" userId="b35f2c48-39e3-478c-863d-65bfd252d017" providerId="ADAL" clId="{E445D05D-81AF-4798-BAEC-345B1618ED57}"/>
    <pc:docChg chg="addSld modSld">
      <pc:chgData name="Alex Pang" userId="b35f2c48-39e3-478c-863d-65bfd252d017" providerId="ADAL" clId="{E445D05D-81AF-4798-BAEC-345B1618ED57}" dt="2023-02-24T22:41:44.307" v="232" actId="20577"/>
      <pc:docMkLst>
        <pc:docMk/>
      </pc:docMkLst>
      <pc:sldChg chg="modSp mod">
        <pc:chgData name="Alex Pang" userId="b35f2c48-39e3-478c-863d-65bfd252d017" providerId="ADAL" clId="{E445D05D-81AF-4798-BAEC-345B1618ED57}" dt="2023-02-24T22:37:54.972" v="31" actId="20577"/>
        <pc:sldMkLst>
          <pc:docMk/>
          <pc:sldMk cId="375537584" sldId="321"/>
        </pc:sldMkLst>
        <pc:spChg chg="mod">
          <ac:chgData name="Alex Pang" userId="b35f2c48-39e3-478c-863d-65bfd252d017" providerId="ADAL" clId="{E445D05D-81AF-4798-BAEC-345B1618ED57}" dt="2023-02-24T22:37:44.783" v="2" actId="20577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E445D05D-81AF-4798-BAEC-345B1618ED57}" dt="2023-02-24T22:37:54.972" v="31" actId="20577"/>
          <ac:spMkLst>
            <pc:docMk/>
            <pc:sldMk cId="375537584" sldId="321"/>
            <ac:spMk id="4" creationId="{905FC1C9-83F1-2CBD-6B8A-2FE474DBEA7A}"/>
          </ac:spMkLst>
        </pc:spChg>
      </pc:sldChg>
      <pc:sldChg chg="modSp mod">
        <pc:chgData name="Alex Pang" userId="b35f2c48-39e3-478c-863d-65bfd252d017" providerId="ADAL" clId="{E445D05D-81AF-4798-BAEC-345B1618ED57}" dt="2023-02-24T22:41:44.307" v="232" actId="20577"/>
        <pc:sldMkLst>
          <pc:docMk/>
          <pc:sldMk cId="2325233749" sldId="322"/>
        </pc:sldMkLst>
        <pc:spChg chg="mod">
          <ac:chgData name="Alex Pang" userId="b35f2c48-39e3-478c-863d-65bfd252d017" providerId="ADAL" clId="{E445D05D-81AF-4798-BAEC-345B1618ED57}" dt="2023-02-24T22:41:44.307" v="232" actId="20577"/>
          <ac:spMkLst>
            <pc:docMk/>
            <pc:sldMk cId="2325233749" sldId="322"/>
            <ac:spMk id="3" creationId="{1A3BE408-AB31-D17C-4359-42742CA8199F}"/>
          </ac:spMkLst>
        </pc:spChg>
      </pc:sldChg>
      <pc:sldChg chg="new">
        <pc:chgData name="Alex Pang" userId="b35f2c48-39e3-478c-863d-65bfd252d017" providerId="ADAL" clId="{E445D05D-81AF-4798-BAEC-345B1618ED57}" dt="2023-02-24T22:38:56.921" v="115" actId="680"/>
        <pc:sldMkLst>
          <pc:docMk/>
          <pc:sldMk cId="1665557905" sldId="325"/>
        </pc:sldMkLst>
      </pc:sldChg>
    </pc:docChg>
  </pc:docChgLst>
  <pc:docChgLst>
    <pc:chgData name="Alex Pang" userId="b35f2c48-39e3-478c-863d-65bfd252d017" providerId="ADAL" clId="{909E3546-15DB-42FB-9C08-9BA816F6F6A2}"/>
    <pc:docChg chg="undo custSel addSld delSld modSld">
      <pc:chgData name="Alex Pang" userId="b35f2c48-39e3-478c-863d-65bfd252d017" providerId="ADAL" clId="{909E3546-15DB-42FB-9C08-9BA816F6F6A2}" dt="2022-09-18T18:30:41.951" v="43"/>
      <pc:docMkLst>
        <pc:docMk/>
      </pc:docMkLst>
      <pc:sldChg chg="delSp add setBg delDesignElem">
        <pc:chgData name="Alex Pang" userId="b35f2c48-39e3-478c-863d-65bfd252d017" providerId="ADAL" clId="{909E3546-15DB-42FB-9C08-9BA816F6F6A2}" dt="2022-09-18T18:30:41.951" v="43"/>
        <pc:sldMkLst>
          <pc:docMk/>
          <pc:sldMk cId="2027901624" sldId="272"/>
        </pc:sldMkLst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3" creationId="{047C8CCB-F95D-4249-92DD-651249D3535A}"/>
          </ac:spMkLst>
        </pc:spChg>
      </pc:sldChg>
      <pc:sldChg chg="add del">
        <pc:chgData name="Alex Pang" userId="b35f2c48-39e3-478c-863d-65bfd252d017" providerId="ADAL" clId="{909E3546-15DB-42FB-9C08-9BA816F6F6A2}" dt="2022-09-18T18:30:20.886" v="39" actId="47"/>
        <pc:sldMkLst>
          <pc:docMk/>
          <pc:sldMk cId="2325233749" sldId="322"/>
        </pc:sldMkLst>
      </pc:sldChg>
      <pc:sldChg chg="add del">
        <pc:chgData name="Alex Pang" userId="b35f2c48-39e3-478c-863d-65bfd252d017" providerId="ADAL" clId="{909E3546-15DB-42FB-9C08-9BA816F6F6A2}" dt="2022-09-18T18:30:21.637" v="40" actId="47"/>
        <pc:sldMkLst>
          <pc:docMk/>
          <pc:sldMk cId="2835858480" sldId="323"/>
        </pc:sldMkLst>
      </pc:sldChg>
      <pc:sldChg chg="add del">
        <pc:chgData name="Alex Pang" userId="b35f2c48-39e3-478c-863d-65bfd252d017" providerId="ADAL" clId="{909E3546-15DB-42FB-9C08-9BA816F6F6A2}" dt="2022-09-18T18:30:22.704" v="41" actId="47"/>
        <pc:sldMkLst>
          <pc:docMk/>
          <pc:sldMk cId="440738146" sldId="324"/>
        </pc:sldMkLst>
      </pc:sldChg>
      <pc:sldChg chg="del">
        <pc:chgData name="Alex Pang" userId="b35f2c48-39e3-478c-863d-65bfd252d017" providerId="ADAL" clId="{909E3546-15DB-42FB-9C08-9BA816F6F6A2}" dt="2022-09-18T18:30:13.784" v="0" actId="47"/>
        <pc:sldMkLst>
          <pc:docMk/>
          <pc:sldMk cId="1019846468" sldId="325"/>
        </pc:sldMkLst>
      </pc:sldChg>
      <pc:sldChg chg="del">
        <pc:chgData name="Alex Pang" userId="b35f2c48-39e3-478c-863d-65bfd252d017" providerId="ADAL" clId="{909E3546-15DB-42FB-9C08-9BA816F6F6A2}" dt="2022-09-18T18:30:14.027" v="1" actId="47"/>
        <pc:sldMkLst>
          <pc:docMk/>
          <pc:sldMk cId="3215368230" sldId="326"/>
        </pc:sldMkLst>
      </pc:sldChg>
      <pc:sldChg chg="del">
        <pc:chgData name="Alex Pang" userId="b35f2c48-39e3-478c-863d-65bfd252d017" providerId="ADAL" clId="{909E3546-15DB-42FB-9C08-9BA816F6F6A2}" dt="2022-09-18T18:30:14.238" v="2" actId="47"/>
        <pc:sldMkLst>
          <pc:docMk/>
          <pc:sldMk cId="2346776097" sldId="327"/>
        </pc:sldMkLst>
      </pc:sldChg>
      <pc:sldChg chg="del">
        <pc:chgData name="Alex Pang" userId="b35f2c48-39e3-478c-863d-65bfd252d017" providerId="ADAL" clId="{909E3546-15DB-42FB-9C08-9BA816F6F6A2}" dt="2022-09-18T18:30:14.464" v="3" actId="47"/>
        <pc:sldMkLst>
          <pc:docMk/>
          <pc:sldMk cId="1052505128" sldId="328"/>
        </pc:sldMkLst>
      </pc:sldChg>
      <pc:sldChg chg="del">
        <pc:chgData name="Alex Pang" userId="b35f2c48-39e3-478c-863d-65bfd252d017" providerId="ADAL" clId="{909E3546-15DB-42FB-9C08-9BA816F6F6A2}" dt="2022-09-18T18:30:14.663" v="4" actId="47"/>
        <pc:sldMkLst>
          <pc:docMk/>
          <pc:sldMk cId="2347875043" sldId="329"/>
        </pc:sldMkLst>
      </pc:sldChg>
      <pc:sldChg chg="del">
        <pc:chgData name="Alex Pang" userId="b35f2c48-39e3-478c-863d-65bfd252d017" providerId="ADAL" clId="{909E3546-15DB-42FB-9C08-9BA816F6F6A2}" dt="2022-09-18T18:30:14.871" v="5" actId="47"/>
        <pc:sldMkLst>
          <pc:docMk/>
          <pc:sldMk cId="3852677050" sldId="330"/>
        </pc:sldMkLst>
      </pc:sldChg>
      <pc:sldChg chg="del">
        <pc:chgData name="Alex Pang" userId="b35f2c48-39e3-478c-863d-65bfd252d017" providerId="ADAL" clId="{909E3546-15DB-42FB-9C08-9BA816F6F6A2}" dt="2022-09-18T18:30:15.336" v="7" actId="47"/>
        <pc:sldMkLst>
          <pc:docMk/>
          <pc:sldMk cId="2230433526" sldId="331"/>
        </pc:sldMkLst>
      </pc:sldChg>
      <pc:sldChg chg="del">
        <pc:chgData name="Alex Pang" userId="b35f2c48-39e3-478c-863d-65bfd252d017" providerId="ADAL" clId="{909E3546-15DB-42FB-9C08-9BA816F6F6A2}" dt="2022-09-18T18:30:15.063" v="6" actId="47"/>
        <pc:sldMkLst>
          <pc:docMk/>
          <pc:sldMk cId="802670870" sldId="332"/>
        </pc:sldMkLst>
      </pc:sldChg>
      <pc:sldChg chg="del">
        <pc:chgData name="Alex Pang" userId="b35f2c48-39e3-478c-863d-65bfd252d017" providerId="ADAL" clId="{909E3546-15DB-42FB-9C08-9BA816F6F6A2}" dt="2022-09-18T18:30:15.587" v="8" actId="47"/>
        <pc:sldMkLst>
          <pc:docMk/>
          <pc:sldMk cId="1432138545" sldId="333"/>
        </pc:sldMkLst>
      </pc:sldChg>
      <pc:sldChg chg="del">
        <pc:chgData name="Alex Pang" userId="b35f2c48-39e3-478c-863d-65bfd252d017" providerId="ADAL" clId="{909E3546-15DB-42FB-9C08-9BA816F6F6A2}" dt="2022-09-18T18:30:15.775" v="9" actId="47"/>
        <pc:sldMkLst>
          <pc:docMk/>
          <pc:sldMk cId="1558643697" sldId="334"/>
        </pc:sldMkLst>
      </pc:sldChg>
      <pc:sldChg chg="del">
        <pc:chgData name="Alex Pang" userId="b35f2c48-39e3-478c-863d-65bfd252d017" providerId="ADAL" clId="{909E3546-15DB-42FB-9C08-9BA816F6F6A2}" dt="2022-09-18T18:30:16.335" v="10" actId="47"/>
        <pc:sldMkLst>
          <pc:docMk/>
          <pc:sldMk cId="262199207" sldId="335"/>
        </pc:sldMkLst>
      </pc:sldChg>
      <pc:sldChg chg="del">
        <pc:chgData name="Alex Pang" userId="b35f2c48-39e3-478c-863d-65bfd252d017" providerId="ADAL" clId="{909E3546-15DB-42FB-9C08-9BA816F6F6A2}" dt="2022-09-18T18:30:16.349" v="11" actId="47"/>
        <pc:sldMkLst>
          <pc:docMk/>
          <pc:sldMk cId="3012469842" sldId="336"/>
        </pc:sldMkLst>
      </pc:sldChg>
      <pc:sldChg chg="del">
        <pc:chgData name="Alex Pang" userId="b35f2c48-39e3-478c-863d-65bfd252d017" providerId="ADAL" clId="{909E3546-15DB-42FB-9C08-9BA816F6F6A2}" dt="2022-09-18T18:30:16.371" v="12" actId="47"/>
        <pc:sldMkLst>
          <pc:docMk/>
          <pc:sldMk cId="2968915039" sldId="337"/>
        </pc:sldMkLst>
      </pc:sldChg>
      <pc:sldChg chg="del">
        <pc:chgData name="Alex Pang" userId="b35f2c48-39e3-478c-863d-65bfd252d017" providerId="ADAL" clId="{909E3546-15DB-42FB-9C08-9BA816F6F6A2}" dt="2022-09-18T18:30:16.394" v="13" actId="47"/>
        <pc:sldMkLst>
          <pc:docMk/>
          <pc:sldMk cId="4237800745" sldId="338"/>
        </pc:sldMkLst>
      </pc:sldChg>
      <pc:sldChg chg="del">
        <pc:chgData name="Alex Pang" userId="b35f2c48-39e3-478c-863d-65bfd252d017" providerId="ADAL" clId="{909E3546-15DB-42FB-9C08-9BA816F6F6A2}" dt="2022-09-18T18:30:16.484" v="15" actId="47"/>
        <pc:sldMkLst>
          <pc:docMk/>
          <pc:sldMk cId="3497691800" sldId="339"/>
        </pc:sldMkLst>
      </pc:sldChg>
      <pc:sldChg chg="del">
        <pc:chgData name="Alex Pang" userId="b35f2c48-39e3-478c-863d-65bfd252d017" providerId="ADAL" clId="{909E3546-15DB-42FB-9C08-9BA816F6F6A2}" dt="2022-09-18T18:30:16.439" v="14" actId="47"/>
        <pc:sldMkLst>
          <pc:docMk/>
          <pc:sldMk cId="202381656" sldId="340"/>
        </pc:sldMkLst>
      </pc:sldChg>
      <pc:sldChg chg="del">
        <pc:chgData name="Alex Pang" userId="b35f2c48-39e3-478c-863d-65bfd252d017" providerId="ADAL" clId="{909E3546-15DB-42FB-9C08-9BA816F6F6A2}" dt="2022-09-18T18:30:16.522" v="16" actId="47"/>
        <pc:sldMkLst>
          <pc:docMk/>
          <pc:sldMk cId="2874785885" sldId="341"/>
        </pc:sldMkLst>
      </pc:sldChg>
      <pc:sldChg chg="del">
        <pc:chgData name="Alex Pang" userId="b35f2c48-39e3-478c-863d-65bfd252d017" providerId="ADAL" clId="{909E3546-15DB-42FB-9C08-9BA816F6F6A2}" dt="2022-09-18T18:30:16.616" v="17" actId="47"/>
        <pc:sldMkLst>
          <pc:docMk/>
          <pc:sldMk cId="1193652432" sldId="342"/>
        </pc:sldMkLst>
      </pc:sldChg>
      <pc:sldChg chg="del">
        <pc:chgData name="Alex Pang" userId="b35f2c48-39e3-478c-863d-65bfd252d017" providerId="ADAL" clId="{909E3546-15DB-42FB-9C08-9BA816F6F6A2}" dt="2022-09-18T18:30:16.644" v="18" actId="47"/>
        <pc:sldMkLst>
          <pc:docMk/>
          <pc:sldMk cId="1633324970" sldId="343"/>
        </pc:sldMkLst>
      </pc:sldChg>
      <pc:sldChg chg="del">
        <pc:chgData name="Alex Pang" userId="b35f2c48-39e3-478c-863d-65bfd252d017" providerId="ADAL" clId="{909E3546-15DB-42FB-9C08-9BA816F6F6A2}" dt="2022-09-18T18:30:16.657" v="19" actId="47"/>
        <pc:sldMkLst>
          <pc:docMk/>
          <pc:sldMk cId="192276634" sldId="344"/>
        </pc:sldMkLst>
      </pc:sldChg>
      <pc:sldChg chg="del">
        <pc:chgData name="Alex Pang" userId="b35f2c48-39e3-478c-863d-65bfd252d017" providerId="ADAL" clId="{909E3546-15DB-42FB-9C08-9BA816F6F6A2}" dt="2022-09-18T18:30:16.848" v="21" actId="47"/>
        <pc:sldMkLst>
          <pc:docMk/>
          <pc:sldMk cId="2067816779" sldId="345"/>
        </pc:sldMkLst>
      </pc:sldChg>
      <pc:sldChg chg="del">
        <pc:chgData name="Alex Pang" userId="b35f2c48-39e3-478c-863d-65bfd252d017" providerId="ADAL" clId="{909E3546-15DB-42FB-9C08-9BA816F6F6A2}" dt="2022-09-18T18:30:16.705" v="20" actId="47"/>
        <pc:sldMkLst>
          <pc:docMk/>
          <pc:sldMk cId="2731855837" sldId="346"/>
        </pc:sldMkLst>
      </pc:sldChg>
      <pc:sldChg chg="del">
        <pc:chgData name="Alex Pang" userId="b35f2c48-39e3-478c-863d-65bfd252d017" providerId="ADAL" clId="{909E3546-15DB-42FB-9C08-9BA816F6F6A2}" dt="2022-09-18T18:30:16.987" v="22" actId="47"/>
        <pc:sldMkLst>
          <pc:docMk/>
          <pc:sldMk cId="3502090234" sldId="347"/>
        </pc:sldMkLst>
      </pc:sldChg>
      <pc:sldChg chg="del">
        <pc:chgData name="Alex Pang" userId="b35f2c48-39e3-478c-863d-65bfd252d017" providerId="ADAL" clId="{909E3546-15DB-42FB-9C08-9BA816F6F6A2}" dt="2022-09-18T18:30:17.647" v="23" actId="47"/>
        <pc:sldMkLst>
          <pc:docMk/>
          <pc:sldMk cId="66439740" sldId="349"/>
        </pc:sldMkLst>
      </pc:sldChg>
      <pc:sldChg chg="del">
        <pc:chgData name="Alex Pang" userId="b35f2c48-39e3-478c-863d-65bfd252d017" providerId="ADAL" clId="{909E3546-15DB-42FB-9C08-9BA816F6F6A2}" dt="2022-09-18T18:30:18.163" v="24" actId="47"/>
        <pc:sldMkLst>
          <pc:docMk/>
          <pc:sldMk cId="2803912833" sldId="350"/>
        </pc:sldMkLst>
      </pc:sldChg>
      <pc:sldChg chg="del">
        <pc:chgData name="Alex Pang" userId="b35f2c48-39e3-478c-863d-65bfd252d017" providerId="ADAL" clId="{909E3546-15DB-42FB-9C08-9BA816F6F6A2}" dt="2022-09-18T18:30:18.197" v="25" actId="47"/>
        <pc:sldMkLst>
          <pc:docMk/>
          <pc:sldMk cId="690960651" sldId="351"/>
        </pc:sldMkLst>
      </pc:sldChg>
      <pc:sldChg chg="del">
        <pc:chgData name="Alex Pang" userId="b35f2c48-39e3-478c-863d-65bfd252d017" providerId="ADAL" clId="{909E3546-15DB-42FB-9C08-9BA816F6F6A2}" dt="2022-09-18T18:30:18.214" v="26" actId="47"/>
        <pc:sldMkLst>
          <pc:docMk/>
          <pc:sldMk cId="166727519" sldId="352"/>
        </pc:sldMkLst>
      </pc:sldChg>
      <pc:sldChg chg="del">
        <pc:chgData name="Alex Pang" userId="b35f2c48-39e3-478c-863d-65bfd252d017" providerId="ADAL" clId="{909E3546-15DB-42FB-9C08-9BA816F6F6A2}" dt="2022-09-18T18:30:18.260" v="27" actId="47"/>
        <pc:sldMkLst>
          <pc:docMk/>
          <pc:sldMk cId="3671846862" sldId="353"/>
        </pc:sldMkLst>
      </pc:sldChg>
      <pc:sldChg chg="del">
        <pc:chgData name="Alex Pang" userId="b35f2c48-39e3-478c-863d-65bfd252d017" providerId="ADAL" clId="{909E3546-15DB-42FB-9C08-9BA816F6F6A2}" dt="2022-09-18T18:30:18.295" v="28" actId="47"/>
        <pc:sldMkLst>
          <pc:docMk/>
          <pc:sldMk cId="3853725608" sldId="354"/>
        </pc:sldMkLst>
      </pc:sldChg>
      <pc:sldChg chg="del">
        <pc:chgData name="Alex Pang" userId="b35f2c48-39e3-478c-863d-65bfd252d017" providerId="ADAL" clId="{909E3546-15DB-42FB-9C08-9BA816F6F6A2}" dt="2022-09-18T18:30:18.365" v="30" actId="47"/>
        <pc:sldMkLst>
          <pc:docMk/>
          <pc:sldMk cId="3158765777" sldId="355"/>
        </pc:sldMkLst>
      </pc:sldChg>
      <pc:sldChg chg="del">
        <pc:chgData name="Alex Pang" userId="b35f2c48-39e3-478c-863d-65bfd252d017" providerId="ADAL" clId="{909E3546-15DB-42FB-9C08-9BA816F6F6A2}" dt="2022-09-18T18:30:18.329" v="29" actId="47"/>
        <pc:sldMkLst>
          <pc:docMk/>
          <pc:sldMk cId="2166567808" sldId="356"/>
        </pc:sldMkLst>
      </pc:sldChg>
      <pc:sldChg chg="del">
        <pc:chgData name="Alex Pang" userId="b35f2c48-39e3-478c-863d-65bfd252d017" providerId="ADAL" clId="{909E3546-15DB-42FB-9C08-9BA816F6F6A2}" dt="2022-09-18T18:30:18.479" v="34" actId="47"/>
        <pc:sldMkLst>
          <pc:docMk/>
          <pc:sldMk cId="1307634338" sldId="357"/>
        </pc:sldMkLst>
      </pc:sldChg>
      <pc:sldChg chg="del">
        <pc:chgData name="Alex Pang" userId="b35f2c48-39e3-478c-863d-65bfd252d017" providerId="ADAL" clId="{909E3546-15DB-42FB-9C08-9BA816F6F6A2}" dt="2022-09-18T18:30:18.391" v="31" actId="47"/>
        <pc:sldMkLst>
          <pc:docMk/>
          <pc:sldMk cId="3967660684" sldId="358"/>
        </pc:sldMkLst>
      </pc:sldChg>
      <pc:sldChg chg="del">
        <pc:chgData name="Alex Pang" userId="b35f2c48-39e3-478c-863d-65bfd252d017" providerId="ADAL" clId="{909E3546-15DB-42FB-9C08-9BA816F6F6A2}" dt="2022-09-18T18:30:18.425" v="32" actId="47"/>
        <pc:sldMkLst>
          <pc:docMk/>
          <pc:sldMk cId="53890397" sldId="361"/>
        </pc:sldMkLst>
      </pc:sldChg>
      <pc:sldChg chg="del">
        <pc:chgData name="Alex Pang" userId="b35f2c48-39e3-478c-863d-65bfd252d017" providerId="ADAL" clId="{909E3546-15DB-42FB-9C08-9BA816F6F6A2}" dt="2022-09-18T18:30:18.445" v="33" actId="47"/>
        <pc:sldMkLst>
          <pc:docMk/>
          <pc:sldMk cId="1574574296" sldId="362"/>
        </pc:sldMkLst>
      </pc:sldChg>
      <pc:sldChg chg="del">
        <pc:chgData name="Alex Pang" userId="b35f2c48-39e3-478c-863d-65bfd252d017" providerId="ADAL" clId="{909E3546-15DB-42FB-9C08-9BA816F6F6A2}" dt="2022-09-18T18:30:18.507" v="35" actId="47"/>
        <pc:sldMkLst>
          <pc:docMk/>
          <pc:sldMk cId="398514465" sldId="363"/>
        </pc:sldMkLst>
      </pc:sldChg>
    </pc:docChg>
  </pc:docChgLst>
  <pc:docChgLst>
    <pc:chgData name="Alex Pang" userId="b35f2c48-39e3-478c-863d-65bfd252d017" providerId="ADAL" clId="{FCDCDC8D-F43A-4B7A-B008-3C2A29798668}"/>
    <pc:docChg chg="custSel modSld modMainMaster">
      <pc:chgData name="Alex Pang" userId="b35f2c48-39e3-478c-863d-65bfd252d017" providerId="ADAL" clId="{FCDCDC8D-F43A-4B7A-B008-3C2A29798668}" dt="2022-10-21T19:01:10.998" v="9" actId="2711"/>
      <pc:docMkLst>
        <pc:docMk/>
      </pc:docMkLst>
      <pc:sldChg chg="modSp mod">
        <pc:chgData name="Alex Pang" userId="b35f2c48-39e3-478c-863d-65bfd252d017" providerId="ADAL" clId="{FCDCDC8D-F43A-4B7A-B008-3C2A29798668}" dt="2022-10-21T19:00:47.055" v="4" actId="2711"/>
        <pc:sldMkLst>
          <pc:docMk/>
          <pc:sldMk cId="375537584" sldId="321"/>
        </pc:sldMkLst>
        <pc:spChg chg="mod">
          <ac:chgData name="Alex Pang" userId="b35f2c48-39e3-478c-863d-65bfd252d017" providerId="ADAL" clId="{FCDCDC8D-F43A-4B7A-B008-3C2A29798668}" dt="2022-10-21T19:00:38.851" v="3" actId="2711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FCDCDC8D-F43A-4B7A-B008-3C2A29798668}" dt="2022-10-21T19:00:47.055" v="4" actId="2711"/>
          <ac:spMkLst>
            <pc:docMk/>
            <pc:sldMk cId="375537584" sldId="321"/>
            <ac:spMk id="4" creationId="{905FC1C9-83F1-2CBD-6B8A-2FE474DBEA7A}"/>
          </ac:spMkLst>
        </pc:spChg>
      </pc:sldChg>
      <pc:sldChg chg="delSp mod">
        <pc:chgData name="Alex Pang" userId="b35f2c48-39e3-478c-863d-65bfd252d017" providerId="ADAL" clId="{FCDCDC8D-F43A-4B7A-B008-3C2A29798668}" dt="2022-10-21T19:00:56.237" v="5" actId="478"/>
        <pc:sldMkLst>
          <pc:docMk/>
          <pc:sldMk cId="2325233749" sldId="322"/>
        </pc:sldMkLst>
        <pc:spChg chg="del">
          <ac:chgData name="Alex Pang" userId="b35f2c48-39e3-478c-863d-65bfd252d017" providerId="ADAL" clId="{FCDCDC8D-F43A-4B7A-B008-3C2A29798668}" dt="2022-10-21T19:00:56.237" v="5" actId="478"/>
          <ac:spMkLst>
            <pc:docMk/>
            <pc:sldMk cId="2325233749" sldId="322"/>
            <ac:spMk id="5" creationId="{91F3D353-FC7C-72A3-20E6-E489F29E77AD}"/>
          </ac:spMkLst>
        </pc:spChg>
      </pc:sldChg>
      <pc:sldChg chg="modSp modAnim">
        <pc:chgData name="Alex Pang" userId="b35f2c48-39e3-478c-863d-65bfd252d017" providerId="ADAL" clId="{FCDCDC8D-F43A-4B7A-B008-3C2A29798668}" dt="2022-10-21T19:01:10.998" v="9" actId="2711"/>
        <pc:sldMkLst>
          <pc:docMk/>
          <pc:sldMk cId="440738146" sldId="324"/>
        </pc:sldMkLst>
        <pc:spChg chg="mod">
          <ac:chgData name="Alex Pang" userId="b35f2c48-39e3-478c-863d-65bfd252d017" providerId="ADAL" clId="{FCDCDC8D-F43A-4B7A-B008-3C2A29798668}" dt="2022-10-21T19:01:10.998" v="9" actId="2711"/>
          <ac:spMkLst>
            <pc:docMk/>
            <pc:sldMk cId="440738146" sldId="324"/>
            <ac:spMk id="4" creationId="{B8D9185B-879E-7939-87EE-D74502A273E0}"/>
          </ac:spMkLst>
        </pc:spChg>
      </pc:sldChg>
      <pc:sldMasterChg chg="modSldLayout">
        <pc:chgData name="Alex Pang" userId="b35f2c48-39e3-478c-863d-65bfd252d017" providerId="ADAL" clId="{FCDCDC8D-F43A-4B7A-B008-3C2A29798668}" dt="2022-10-21T19:00:15.903" v="1" actId="2711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FCDCDC8D-F43A-4B7A-B008-3C2A29798668}" dt="2022-10-21T19:00:15.903" v="1" actId="2711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FCDCDC8D-F43A-4B7A-B008-3C2A29798668}" dt="2022-10-21T19:00:15.903" v="1" actId="2711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  <pc:spChg chg="mod">
            <ac:chgData name="Alex Pang" userId="b35f2c48-39e3-478c-863d-65bfd252d017" providerId="ADAL" clId="{FCDCDC8D-F43A-4B7A-B008-3C2A29798668}" dt="2022-10-21T18:59:52.586" v="0" actId="2711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af49c15263cff4bc" providerId="LiveId" clId="{1237036D-8B43-47AE-A28B-6A9DE91A1024}"/>
    <pc:docChg chg="addSld delSld modSld sldOrd modMainMaster">
      <pc:chgData name="Alex Pang" userId="af49c15263cff4bc" providerId="LiveId" clId="{1237036D-8B43-47AE-A28B-6A9DE91A1024}" dt="2022-08-14T04:07:42.873" v="136" actId="680"/>
      <pc:docMkLst>
        <pc:docMk/>
      </pc:docMkLst>
      <pc:sldChg chg="delSp add del setBg delDesignElem">
        <pc:chgData name="Alex Pang" userId="af49c15263cff4bc" providerId="LiveId" clId="{1237036D-8B43-47AE-A28B-6A9DE91A1024}" dt="2022-07-18T22:18:14.867" v="110" actId="2696"/>
        <pc:sldMkLst>
          <pc:docMk/>
          <pc:sldMk cId="2027901624" sldId="272"/>
        </pc:sldMkLst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3" creationId="{047C8CCB-F95D-4249-92DD-651249D3535A}"/>
          </ac:spMkLst>
        </pc:spChg>
      </pc:sldChg>
      <pc:sldChg chg="modSp mod">
        <pc:chgData name="Alex Pang" userId="af49c15263cff4bc" providerId="LiveId" clId="{1237036D-8B43-47AE-A28B-6A9DE91A1024}" dt="2022-07-30T19:58:41.437" v="128" actId="1076"/>
        <pc:sldMkLst>
          <pc:docMk/>
          <pc:sldMk cId="1175031532" sldId="315"/>
        </pc:sldMkLst>
        <pc:spChg chg="mod">
          <ac:chgData name="Alex Pang" userId="af49c15263cff4bc" providerId="LiveId" clId="{1237036D-8B43-47AE-A28B-6A9DE91A1024}" dt="2022-07-30T19:58:41.437" v="128" actId="1076"/>
          <ac:spMkLst>
            <pc:docMk/>
            <pc:sldMk cId="1175031532" sldId="315"/>
            <ac:spMk id="3" creationId="{02F87C00-6AC0-887D-AEA9-243D779A4B7F}"/>
          </ac:spMkLst>
        </pc:spChg>
        <pc:spChg chg="mod">
          <ac:chgData name="Alex Pang" userId="af49c15263cff4bc" providerId="LiveId" clId="{1237036D-8B43-47AE-A28B-6A9DE91A1024}" dt="2022-07-18T22:16:50.271" v="78" actId="6549"/>
          <ac:spMkLst>
            <pc:docMk/>
            <pc:sldMk cId="1175031532" sldId="315"/>
            <ac:spMk id="4" creationId="{905FC1C9-83F1-2CBD-6B8A-2FE474DBEA7A}"/>
          </ac:spMkLst>
        </pc:spChg>
      </pc:sldChg>
      <pc:sldChg chg="addSp modSp add mod ord">
        <pc:chgData name="Alex Pang" userId="af49c15263cff4bc" providerId="LiveId" clId="{1237036D-8B43-47AE-A28B-6A9DE91A1024}" dt="2022-07-18T22:18:00.967" v="109" actId="20577"/>
        <pc:sldMkLst>
          <pc:docMk/>
          <pc:sldMk cId="1453389049" sldId="320"/>
        </pc:sldMkLst>
        <pc:spChg chg="add mod">
          <ac:chgData name="Alex Pang" userId="af49c15263cff4bc" providerId="LiveId" clId="{1237036D-8B43-47AE-A28B-6A9DE91A1024}" dt="2022-07-18T22:18:00.967" v="109" actId="20577"/>
          <ac:spMkLst>
            <pc:docMk/>
            <pc:sldMk cId="1453389049" sldId="320"/>
            <ac:spMk id="2" creationId="{CB8F5877-657A-07F9-874E-484C1D5887BE}"/>
          </ac:spMkLst>
        </pc:spChg>
      </pc:sldChg>
      <pc:sldChg chg="delSp del">
        <pc:chgData name="Alex Pang" userId="af49c15263cff4bc" providerId="LiveId" clId="{1237036D-8B43-47AE-A28B-6A9DE91A1024}" dt="2022-07-18T22:19:15.214" v="113" actId="47"/>
        <pc:sldMkLst>
          <pc:docMk/>
          <pc:sldMk cId="214341498" sldId="321"/>
        </pc:sldMkLst>
        <pc:picChg chg="del">
          <ac:chgData name="Alex Pang" userId="af49c15263cff4bc" providerId="LiveId" clId="{1237036D-8B43-47AE-A28B-6A9DE91A1024}" dt="2022-07-18T22:19:06.110" v="112"/>
          <ac:picMkLst>
            <pc:docMk/>
            <pc:sldMk cId="214341498" sldId="321"/>
            <ac:picMk id="2" creationId="{03417238-E1E8-78CA-A9D5-CBA1560AECE2}"/>
          </ac:picMkLst>
        </pc:picChg>
      </pc:sldChg>
      <pc:sldChg chg="del">
        <pc:chgData name="Alex Pang" userId="af49c15263cff4bc" providerId="LiveId" clId="{1237036D-8B43-47AE-A28B-6A9DE91A1024}" dt="2022-07-18T22:16:10.687" v="1" actId="47"/>
        <pc:sldMkLst>
          <pc:docMk/>
          <pc:sldMk cId="1583257744" sldId="321"/>
        </pc:sldMkLst>
      </pc:sldChg>
      <pc:sldChg chg="new del">
        <pc:chgData name="Alex Pang" userId="af49c15263cff4bc" providerId="LiveId" clId="{1237036D-8B43-47AE-A28B-6A9DE91A1024}" dt="2022-07-30T19:57:33.427" v="117" actId="2696"/>
        <pc:sldMkLst>
          <pc:docMk/>
          <pc:sldMk cId="2134930784" sldId="321"/>
        </pc:sldMkLst>
      </pc:sldChg>
      <pc:sldChg chg="del">
        <pc:chgData name="Alex Pang" userId="af49c15263cff4bc" providerId="LiveId" clId="{1237036D-8B43-47AE-A28B-6A9DE91A1024}" dt="2022-07-18T22:18:34.898" v="111" actId="2696"/>
        <pc:sldMkLst>
          <pc:docMk/>
          <pc:sldMk cId="3448833217" sldId="321"/>
        </pc:sldMkLst>
      </pc:sldChg>
      <pc:sldChg chg="new del">
        <pc:chgData name="Alex Pang" userId="af49c15263cff4bc" providerId="LiveId" clId="{1237036D-8B43-47AE-A28B-6A9DE91A1024}" dt="2022-08-14T04:07:39.439" v="135" actId="2696"/>
        <pc:sldMkLst>
          <pc:docMk/>
          <pc:sldMk cId="3621307400" sldId="321"/>
        </pc:sldMkLst>
      </pc:sldChg>
      <pc:sldChg chg="new">
        <pc:chgData name="Alex Pang" userId="af49c15263cff4bc" providerId="LiveId" clId="{1237036D-8B43-47AE-A28B-6A9DE91A1024}" dt="2022-08-14T04:07:42.873" v="136" actId="680"/>
        <pc:sldMkLst>
          <pc:docMk/>
          <pc:sldMk cId="3657386807" sldId="321"/>
        </pc:sldMkLst>
      </pc:sldChg>
      <pc:sldChg chg="del">
        <pc:chgData name="Alex Pang" userId="af49c15263cff4bc" providerId="LiveId" clId="{1237036D-8B43-47AE-A28B-6A9DE91A1024}" dt="2022-07-18T22:16:10.175" v="0" actId="47"/>
        <pc:sldMkLst>
          <pc:docMk/>
          <pc:sldMk cId="408882881" sldId="322"/>
        </pc:sldMkLst>
      </pc:sldChg>
      <pc:sldChg chg="new del">
        <pc:chgData name="Alex Pang" userId="af49c15263cff4bc" providerId="LiveId" clId="{1237036D-8B43-47AE-A28B-6A9DE91A1024}" dt="2022-08-14T04:07:37.420" v="134" actId="2696"/>
        <pc:sldMkLst>
          <pc:docMk/>
          <pc:sldMk cId="1755393107" sldId="322"/>
        </pc:sldMkLst>
      </pc:sldChg>
      <pc:sldChg chg="del">
        <pc:chgData name="Alex Pang" userId="af49c15263cff4bc" providerId="LiveId" clId="{1237036D-8B43-47AE-A28B-6A9DE91A1024}" dt="2022-07-18T22:16:11.055" v="2" actId="47"/>
        <pc:sldMkLst>
          <pc:docMk/>
          <pc:sldMk cId="1930028865" sldId="323"/>
        </pc:sldMkLst>
      </pc:sldChg>
      <pc:sldChg chg="del">
        <pc:chgData name="Alex Pang" userId="af49c15263cff4bc" providerId="LiveId" clId="{1237036D-8B43-47AE-A28B-6A9DE91A1024}" dt="2022-07-18T22:16:11.306" v="3" actId="47"/>
        <pc:sldMkLst>
          <pc:docMk/>
          <pc:sldMk cId="3922924526" sldId="324"/>
        </pc:sldMkLst>
      </pc:sldChg>
      <pc:sldChg chg="del">
        <pc:chgData name="Alex Pang" userId="af49c15263cff4bc" providerId="LiveId" clId="{1237036D-8B43-47AE-A28B-6A9DE91A1024}" dt="2022-07-18T22:16:11.553" v="4" actId="47"/>
        <pc:sldMkLst>
          <pc:docMk/>
          <pc:sldMk cId="4009821507" sldId="325"/>
        </pc:sldMkLst>
      </pc:sldChg>
      <pc:sldChg chg="del">
        <pc:chgData name="Alex Pang" userId="af49c15263cff4bc" providerId="LiveId" clId="{1237036D-8B43-47AE-A28B-6A9DE91A1024}" dt="2022-07-18T22:16:12.712" v="7" actId="47"/>
        <pc:sldMkLst>
          <pc:docMk/>
          <pc:sldMk cId="3268193033" sldId="326"/>
        </pc:sldMkLst>
      </pc:sldChg>
      <pc:sldChg chg="del">
        <pc:chgData name="Alex Pang" userId="af49c15263cff4bc" providerId="LiveId" clId="{1237036D-8B43-47AE-A28B-6A9DE91A1024}" dt="2022-07-18T22:16:12.484" v="6" actId="47"/>
        <pc:sldMkLst>
          <pc:docMk/>
          <pc:sldMk cId="1473423742" sldId="327"/>
        </pc:sldMkLst>
      </pc:sldChg>
      <pc:sldChg chg="del">
        <pc:chgData name="Alex Pang" userId="af49c15263cff4bc" providerId="LiveId" clId="{1237036D-8B43-47AE-A28B-6A9DE91A1024}" dt="2022-07-18T22:16:13.970" v="11" actId="47"/>
        <pc:sldMkLst>
          <pc:docMk/>
          <pc:sldMk cId="2067171671" sldId="328"/>
        </pc:sldMkLst>
      </pc:sldChg>
      <pc:sldChg chg="del">
        <pc:chgData name="Alex Pang" userId="af49c15263cff4bc" providerId="LiveId" clId="{1237036D-8B43-47AE-A28B-6A9DE91A1024}" dt="2022-07-18T22:16:11.842" v="5" actId="47"/>
        <pc:sldMkLst>
          <pc:docMk/>
          <pc:sldMk cId="3851173600" sldId="329"/>
        </pc:sldMkLst>
      </pc:sldChg>
      <pc:sldChg chg="del">
        <pc:chgData name="Alex Pang" userId="af49c15263cff4bc" providerId="LiveId" clId="{1237036D-8B43-47AE-A28B-6A9DE91A1024}" dt="2022-07-18T22:16:13.177" v="9" actId="47"/>
        <pc:sldMkLst>
          <pc:docMk/>
          <pc:sldMk cId="2672894586" sldId="330"/>
        </pc:sldMkLst>
      </pc:sldChg>
      <pc:sldChg chg="del">
        <pc:chgData name="Alex Pang" userId="af49c15263cff4bc" providerId="LiveId" clId="{1237036D-8B43-47AE-A28B-6A9DE91A1024}" dt="2022-07-18T22:16:12.937" v="8" actId="47"/>
        <pc:sldMkLst>
          <pc:docMk/>
          <pc:sldMk cId="3189965633" sldId="331"/>
        </pc:sldMkLst>
      </pc:sldChg>
      <pc:sldChg chg="del">
        <pc:chgData name="Alex Pang" userId="af49c15263cff4bc" providerId="LiveId" clId="{1237036D-8B43-47AE-A28B-6A9DE91A1024}" dt="2022-07-18T22:16:13.464" v="10" actId="47"/>
        <pc:sldMkLst>
          <pc:docMk/>
          <pc:sldMk cId="3724482556" sldId="332"/>
        </pc:sldMkLst>
      </pc:sldChg>
      <pc:sldChg chg="del">
        <pc:chgData name="Alex Pang" userId="af49c15263cff4bc" providerId="LiveId" clId="{1237036D-8B43-47AE-A28B-6A9DE91A1024}" dt="2022-07-18T22:16:14.454" v="12" actId="47"/>
        <pc:sldMkLst>
          <pc:docMk/>
          <pc:sldMk cId="3751905277" sldId="333"/>
        </pc:sldMkLst>
      </pc:sldChg>
      <pc:sldMasterChg chg="modSldLayout">
        <pc:chgData name="Alex Pang" userId="af49c15263cff4bc" providerId="LiveId" clId="{1237036D-8B43-47AE-A28B-6A9DE91A1024}" dt="2022-08-14T04:07:04.770" v="133" actId="14100"/>
        <pc:sldMasterMkLst>
          <pc:docMk/>
          <pc:sldMasterMk cId="2798249480" sldId="2147483648"/>
        </pc:sldMasterMkLst>
        <pc:sldLayoutChg chg="modSp mod">
          <pc:chgData name="Alex Pang" userId="af49c15263cff4bc" providerId="LiveId" clId="{1237036D-8B43-47AE-A28B-6A9DE91A1024}" dt="2022-08-14T04:07:04.770" v="133" actId="14100"/>
          <pc:sldLayoutMkLst>
            <pc:docMk/>
            <pc:sldMasterMk cId="2798249480" sldId="2147483648"/>
            <pc:sldLayoutMk cId="2295963182" sldId="2147483660"/>
          </pc:sldLayoutMkLst>
          <pc:spChg chg="mod">
            <ac:chgData name="Alex Pang" userId="af49c15263cff4bc" providerId="LiveId" clId="{1237036D-8B43-47AE-A28B-6A9DE91A1024}" dt="2022-07-30T20:02:01.996" v="130" actId="255"/>
            <ac:spMkLst>
              <pc:docMk/>
              <pc:sldMasterMk cId="2798249480" sldId="2147483648"/>
              <pc:sldLayoutMk cId="2295963182" sldId="2147483660"/>
              <ac:spMk id="3" creationId="{00000000-0000-0000-0000-000000000000}"/>
            </ac:spMkLst>
          </pc:spChg>
          <pc:spChg chg="mod">
            <ac:chgData name="Alex Pang" userId="af49c15263cff4bc" providerId="LiveId" clId="{1237036D-8B43-47AE-A28B-6A9DE91A1024}" dt="2022-08-14T04:07:04.770" v="133" actId="14100"/>
            <ac:spMkLst>
              <pc:docMk/>
              <pc:sldMasterMk cId="2798249480" sldId="2147483648"/>
              <pc:sldLayoutMk cId="2295963182" sldId="2147483660"/>
              <ac:spMk id="4" creationId="{00000000-0000-0000-0000-000000000000}"/>
            </ac:spMkLst>
          </pc:spChg>
          <pc:spChg chg="mod">
            <ac:chgData name="Alex Pang" userId="af49c15263cff4bc" providerId="LiveId" clId="{1237036D-8B43-47AE-A28B-6A9DE91A1024}" dt="2022-07-30T19:54:00.794" v="114" actId="17032"/>
            <ac:spMkLst>
              <pc:docMk/>
              <pc:sldMasterMk cId="2798249480" sldId="2147483648"/>
              <pc:sldLayoutMk cId="2295963182" sldId="2147483660"/>
              <ac:spMk id="9" creationId="{00000000-0000-0000-0000-000000000000}"/>
            </ac:spMkLst>
          </pc:spChg>
          <pc:cxnChg chg="mod">
            <ac:chgData name="Alex Pang" userId="af49c15263cff4bc" providerId="LiveId" clId="{1237036D-8B43-47AE-A28B-6A9DE91A1024}" dt="2022-07-30T19:58:16.819" v="124" actId="1076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</pc:docChg>
  </pc:docChgLst>
  <pc:docChgLst>
    <pc:chgData name="Alex Pang" userId="b35f2c48-39e3-478c-863d-65bfd252d017" providerId="ADAL" clId="{801F7FDD-18F8-4B22-B613-0F5AF7FB5358}"/>
    <pc:docChg chg="custSel delSld modMainMaster">
      <pc:chgData name="Alex Pang" userId="b35f2c48-39e3-478c-863d-65bfd252d017" providerId="ADAL" clId="{801F7FDD-18F8-4B22-B613-0F5AF7FB5358}" dt="2022-09-10T15:27:24.623" v="3" actId="207"/>
      <pc:docMkLst>
        <pc:docMk/>
      </pc:docMkLst>
      <pc:sldChg chg="del">
        <pc:chgData name="Alex Pang" userId="b35f2c48-39e3-478c-863d-65bfd252d017" providerId="ADAL" clId="{801F7FDD-18F8-4B22-B613-0F5AF7FB5358}" dt="2022-09-09T18:21:42.365" v="1" actId="2696"/>
        <pc:sldMkLst>
          <pc:docMk/>
          <pc:sldMk cId="3657386807" sldId="321"/>
        </pc:sldMkLst>
      </pc:sldChg>
      <pc:sldMasterChg chg="modSldLayout">
        <pc:chgData name="Alex Pang" userId="b35f2c48-39e3-478c-863d-65bfd252d017" providerId="ADAL" clId="{801F7FDD-18F8-4B22-B613-0F5AF7FB5358}" dt="2022-09-09T18:21:32.129" v="0" actId="478"/>
        <pc:sldMasterMkLst>
          <pc:docMk/>
          <pc:sldMasterMk cId="2798249480" sldId="2147483648"/>
        </pc:sldMasterMkLst>
        <pc:sldLayoutChg chg="delSp mod">
          <pc:chgData name="Alex Pang" userId="b35f2c48-39e3-478c-863d-65bfd252d017" providerId="ADAL" clId="{801F7FDD-18F8-4B22-B613-0F5AF7FB5358}" dt="2022-09-09T18:21:32.129" v="0" actId="478"/>
          <pc:sldLayoutMkLst>
            <pc:docMk/>
            <pc:sldMasterMk cId="2798249480" sldId="2147483648"/>
            <pc:sldLayoutMk cId="2295963182" sldId="2147483660"/>
          </pc:sldLayoutMkLst>
          <pc:cxnChg chg="del">
            <ac:chgData name="Alex Pang" userId="b35f2c48-39e3-478c-863d-65bfd252d017" providerId="ADAL" clId="{801F7FDD-18F8-4B22-B613-0F5AF7FB5358}" dt="2022-09-09T18:21:32.129" v="0" actId="478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  <pc:sldMasterChg chg="modSldLayout">
        <pc:chgData name="Alex Pang" userId="b35f2c48-39e3-478c-863d-65bfd252d017" providerId="ADAL" clId="{801F7FDD-18F8-4B22-B613-0F5AF7FB5358}" dt="2022-09-10T15:27:24.623" v="3" actId="207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801F7FDD-18F8-4B22-B613-0F5AF7FB5358}" dt="2022-09-10T15:27:24.623" v="3" actId="207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801F7FDD-18F8-4B22-B613-0F5AF7FB5358}" dt="2022-09-10T15:27:24.623" v="3" actId="207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3F24DF61-0A4E-424A-AC78-4450EF3A81D7}"/>
    <pc:docChg chg="delSld modSld modMainMaster">
      <pc:chgData name="Alex Pang" userId="b35f2c48-39e3-478c-863d-65bfd252d017" providerId="ADAL" clId="{3F24DF61-0A4E-424A-AC78-4450EF3A81D7}" dt="2022-12-29T03:32:48.127" v="39" actId="20577"/>
      <pc:docMkLst>
        <pc:docMk/>
      </pc:docMkLst>
      <pc:sldChg chg="del">
        <pc:chgData name="Alex Pang" userId="b35f2c48-39e3-478c-863d-65bfd252d017" providerId="ADAL" clId="{3F24DF61-0A4E-424A-AC78-4450EF3A81D7}" dt="2022-12-28T23:31:18.614" v="8" actId="47"/>
        <pc:sldMkLst>
          <pc:docMk/>
          <pc:sldMk cId="2027901624" sldId="272"/>
        </pc:sldMkLst>
      </pc:sldChg>
      <pc:sldChg chg="modSp mod">
        <pc:chgData name="Alex Pang" userId="b35f2c48-39e3-478c-863d-65bfd252d017" providerId="ADAL" clId="{3F24DF61-0A4E-424A-AC78-4450EF3A81D7}" dt="2022-12-29T03:32:48.127" v="39" actId="20577"/>
        <pc:sldMkLst>
          <pc:docMk/>
          <pc:sldMk cId="375537584" sldId="321"/>
        </pc:sldMkLst>
        <pc:spChg chg="mod">
          <ac:chgData name="Alex Pang" userId="b35f2c48-39e3-478c-863d-65bfd252d017" providerId="ADAL" clId="{3F24DF61-0A4E-424A-AC78-4450EF3A81D7}" dt="2022-12-29T03:32:48.127" v="39" actId="20577"/>
          <ac:spMkLst>
            <pc:docMk/>
            <pc:sldMk cId="375537584" sldId="321"/>
            <ac:spMk id="2" creationId="{1751324D-F930-44E6-ABB9-A058B845F75E}"/>
          </ac:spMkLst>
        </pc:spChg>
      </pc:sldChg>
      <pc:sldChg chg="modSp mod">
        <pc:chgData name="Alex Pang" userId="b35f2c48-39e3-478c-863d-65bfd252d017" providerId="ADAL" clId="{3F24DF61-0A4E-424A-AC78-4450EF3A81D7}" dt="2022-12-28T01:22:03.117" v="1" actId="207"/>
        <pc:sldMkLst>
          <pc:docMk/>
          <pc:sldMk cId="2325233749" sldId="322"/>
        </pc:sldMkLst>
        <pc:spChg chg="mod">
          <ac:chgData name="Alex Pang" userId="b35f2c48-39e3-478c-863d-65bfd252d017" providerId="ADAL" clId="{3F24DF61-0A4E-424A-AC78-4450EF3A81D7}" dt="2022-12-28T01:22:03.117" v="1" actId="207"/>
          <ac:spMkLst>
            <pc:docMk/>
            <pc:sldMk cId="2325233749" sldId="322"/>
            <ac:spMk id="2" creationId="{27AC82B0-832B-0739-48DA-D7C8EB7DADC2}"/>
          </ac:spMkLst>
        </pc:spChg>
      </pc:sldChg>
      <pc:sldChg chg="del">
        <pc:chgData name="Alex Pang" userId="b35f2c48-39e3-478c-863d-65bfd252d017" providerId="ADAL" clId="{3F24DF61-0A4E-424A-AC78-4450EF3A81D7}" dt="2022-12-28T01:23:00.475" v="2" actId="2696"/>
        <pc:sldMkLst>
          <pc:docMk/>
          <pc:sldMk cId="440738146" sldId="324"/>
        </pc:sldMkLst>
      </pc:sldChg>
      <pc:sldMasterChg chg="modSldLayout">
        <pc:chgData name="Alex Pang" userId="b35f2c48-39e3-478c-863d-65bfd252d017" providerId="ADAL" clId="{3F24DF61-0A4E-424A-AC78-4450EF3A81D7}" dt="2022-12-28T01:23:43.814" v="7" actId="208"/>
        <pc:sldMasterMkLst>
          <pc:docMk/>
          <pc:sldMasterMk cId="3682365621" sldId="2147483674"/>
        </pc:sldMasterMkLst>
        <pc:sldLayoutChg chg="addSp modSp mod">
          <pc:chgData name="Alex Pang" userId="b35f2c48-39e3-478c-863d-65bfd252d017" providerId="ADAL" clId="{3F24DF61-0A4E-424A-AC78-4450EF3A81D7}" dt="2022-12-28T01:23:43.814" v="7" actId="208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3F24DF61-0A4E-424A-AC78-4450EF3A81D7}" dt="2022-12-28T01:23:20.112" v="4" actId="255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  <pc:cxnChg chg="add mod">
            <ac:chgData name="Alex Pang" userId="b35f2c48-39e3-478c-863d-65bfd252d017" providerId="ADAL" clId="{3F24DF61-0A4E-424A-AC78-4450EF3A81D7}" dt="2022-12-28T01:23:43.814" v="7" actId="208"/>
            <ac:cxnSpMkLst>
              <pc:docMk/>
              <pc:sldMasterMk cId="3682365621" sldId="2147483674"/>
              <pc:sldLayoutMk cId="216613234" sldId="2147483686"/>
              <ac:cxnSpMk id="5" creationId="{DD97BDBD-1F91-EAB0-C309-4B1B26067C8F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AA2A-7C38-4E9D-94ED-33CF572E7B96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759B6-FD99-4669-869A-29351F64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FAC-2A70-43F5-9E64-8FBC5F37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3845-0AC6-4420-99EE-6C4AA2F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BA95-DC39-4380-A81F-246B5581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A144-A77B-45F4-8AB5-D4761F2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8666-24FE-4FB9-84B8-DD50820A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8E8-FE3E-45CA-8774-441779C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71687-D3DF-4BD8-9450-FCBE128F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4CA-29E7-4115-A38E-21A9056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FBF0-C4D7-4ACE-BA5B-2144DAA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4496-13E3-4907-A6A8-C220C921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1DDB9-E55F-42C0-8C29-37FBD7F35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AE5B-392F-4808-A51C-F1315DEA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39DF-DC65-4AE4-8CF1-5DCE2D8B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80AF-380C-4639-8FBD-214C2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5764-7CFA-4BD8-83CE-83FE3977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 anchor="b" anchorCtr="0">
            <a:normAutofit/>
          </a:bodyPr>
          <a:lstStyle>
            <a:lvl1pPr>
              <a:defRPr sz="2800" b="0">
                <a:solidFill>
                  <a:srgbClr val="0052F6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487310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lang="en-US"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97BDBD-1F91-EAB0-C309-4B1B26067C8F}"/>
              </a:ext>
            </a:extLst>
          </p:cNvPr>
          <p:cNvCxnSpPr/>
          <p:nvPr userDrawn="1"/>
        </p:nvCxnSpPr>
        <p:spPr>
          <a:xfrm>
            <a:off x="541485" y="1022685"/>
            <a:ext cx="1110903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FAC-2A70-43F5-9E64-8FBC5F37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3845-0AC6-4420-99EE-6C4AA2F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BA95-DC39-4380-A81F-246B5581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A144-A77B-45F4-8AB5-D4761F2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8666-24FE-4FB9-84B8-DD50820A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16B-48A8-4AAB-B2BE-637C2C28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0EA1-D87C-45ED-BDFA-76B9416A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1E85-169B-420F-92A2-5773677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8B3A-1F89-45B5-A85F-C261B041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E46B-8286-4125-8DEE-E530D4D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7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FC14-7C37-4F0F-8BBE-AFF4B160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BF6A-C4FB-4E24-AA20-6730B33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1FB-1AAD-422C-AE5A-A18763A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2E1-7018-4607-995A-791AD4D2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3879-651A-45A2-898E-4B5EDBE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BDF-94ED-41B3-90E4-020B22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659-8957-4B53-8D09-398A89F1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B8B3-7E76-4AFA-8967-2CFD621C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18F4-2FB4-4E77-8D38-EAFAD2C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07294-F0E4-445F-A889-32C781A3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E4AF-2EA0-4267-A56D-A0C9B57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2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1C4-B49D-4DE4-9309-8E89BEA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C9C-4398-483B-A6E2-9776D326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35E6-04BB-4C3C-B6DF-A57655B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F519D-7220-49B0-B485-7A0DFDAE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174C3-F494-4E62-9532-E62E125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70025-BCBC-41B5-864C-B8C8D66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5494-A9E0-402C-B573-D47E1EC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017D-49BD-4CDE-A5A8-C827FC1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7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9DB8-76F9-4CDB-ACCC-ED321C38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25A1-EA86-47B6-9CD7-648974A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5C2C-A132-4841-9058-5696E56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11A8-3D9C-4944-86D1-A5A0140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32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8B620-70A0-4B72-91A2-E6A57ECE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6811-4B30-4311-8913-B904E18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33DC-8195-4B3E-A454-43202D7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16B-48A8-4AAB-B2BE-637C2C28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0EA1-D87C-45ED-BDFA-76B9416A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1E85-169B-420F-92A2-5773677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8B3A-1F89-45B5-A85F-C261B041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E46B-8286-4125-8DEE-E530D4D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49B8-C79B-4412-A11D-C8AF009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1241-9BE4-4638-84BD-7621CC2F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B2E-EDA8-4002-A7C4-7670418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1D4-F92A-46C7-839C-59F68D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3736-315B-48BD-8367-BC9A77A0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EBC3-1A39-4344-87FB-D8F9A07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6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91F6-D566-4BDF-8E47-543F92B5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3B011-7324-42C8-A41F-F89127FAF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F824-165C-42A7-B741-E85F0EED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E36F-6071-47F8-85B0-66E3710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5EE2-5319-46EB-82E8-55D04CC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9D1C3-7042-4FD8-945A-4565E48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8E8-FE3E-45CA-8774-441779C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71687-D3DF-4BD8-9450-FCBE128F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4CA-29E7-4115-A38E-21A9056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FBF0-C4D7-4ACE-BA5B-2144DAA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4496-13E3-4907-A6A8-C220C921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7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1DDB9-E55F-42C0-8C29-37FBD7F35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AE5B-392F-4808-A51C-F1315DEA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39DF-DC65-4AE4-8CF1-5DCE2D8B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80AF-380C-4639-8FBD-214C2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5764-7CFA-4BD8-83CE-83FE3977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3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 anchor="b" anchorCtr="0">
            <a:normAutofit/>
          </a:bodyPr>
          <a:lstStyle>
            <a:lvl1pPr>
              <a:defRPr sz="3200" b="0">
                <a:solidFill>
                  <a:srgbClr val="578FFF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487310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lang="en-US"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55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0A55-084F-4176-B4CB-8E064BA45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3D747-A871-4DC3-9482-99B4F6510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1570-3E38-43BA-B3B8-693DAB4C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DF15A-738A-4EA8-BEBD-6B5CEBF4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1AFDA-4491-4E25-A68F-68DC5214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80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AEEC-E01D-486F-ABD0-AAD73B76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F521-396D-42F6-BDE4-0140E775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F586F-10C5-4F9C-B9C3-D71BBF5D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9BA5-3CFF-4B01-9866-F5B146BA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D5E5D-E068-44C6-9734-78899DB1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7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224D-3CED-4BF7-9F45-A91A7FEE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4170E-4A81-4FB2-95CA-942913BC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41CA8-157F-459D-8812-AEB3E649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64A8A-D96D-481D-ABE1-49A76261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B398B-0837-4D1A-B388-8F36CCEB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01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4BE1-629C-43FE-ADA4-F642E34C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CE8F-74C2-42A7-9949-6645001A4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774D0-E557-472D-B9AF-B6E1C8501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DC78A-46F5-4A7E-B170-2F81D75E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2565-35F4-4079-A213-FFE4773BB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DD5C3-3A6F-42A2-9FB6-77BAB171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1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046B-3791-4CFE-8A66-21892529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57D9-22B7-49C8-83E6-7618ED96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CC393-A2C6-48F2-82C0-D7D01DE1F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6D8CE-0026-48C9-BF44-03B7A2E23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967B6-5A52-4839-94ED-BFFF86D7A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25CBF-18CE-401C-8EA3-482B70D2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F41F4-3A9E-49CE-8D36-6FA37770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C480D-610D-4A32-A922-9D0FF637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5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FC14-7C37-4F0F-8BBE-AFF4B160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BF6A-C4FB-4E24-AA20-6730B33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1FB-1AAD-422C-AE5A-A18763A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2E1-7018-4607-995A-791AD4D2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3879-651A-45A2-898E-4B5EDBE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1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2D8C-11A8-4548-8440-B0AE3D5E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1DEA9-ACA5-45DE-9EA2-3E652FE7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FAA0E-F1C9-44A6-8D00-2AAE99E7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666BF-F33E-45A7-AE92-AB2A187C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5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CCE43-0AE1-4E62-87D1-4E83D1BC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0F39D-EEA4-4886-A710-D3395144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8E424-927D-42DF-8121-3FE1C439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64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ADD1-A1D7-4001-8F56-64EEA5C4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26B6-B0BD-4386-9C88-5787900F5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FA33A-65BF-4D20-A094-3679D63EE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A68C4-2684-444C-857B-95FAE54D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2341A-3C08-479D-A549-2BDD3B4D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D8EF-5698-4C26-8C42-CCCE37FF1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14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BE5F-9A63-4DBF-A717-DA9ADBD8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391B2-86B5-4A62-9DA9-13927FF27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661B9-4B28-40BB-BC6E-D28CD7433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F2C56-C2BD-4FC4-B1ED-CF18A3FE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06907-E68E-4EA2-BFF7-3B40ED94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2735-C08E-4040-848D-34D8CC7B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22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F9E5-D6E0-4987-8D87-826D7E7D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226D3-8834-4C41-B89A-F6BF2C019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1E1F-71EC-4A93-B7DB-5858C127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CB36-40CB-48C0-B933-DA02D71E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8E3D7-771C-42E7-9751-47326B88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16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0A14-B946-4DF6-A2E8-7D85EA69A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74B33-434B-44DD-A09B-3C2AAE2F4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6D66-BEAB-4483-AAC9-7BE8695E9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A0527-B5D0-4F71-9AF8-9D32DDEB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30911-2060-4541-9462-3E3DCCE3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92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7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BDF-94ED-41B3-90E4-020B22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659-8957-4B53-8D09-398A89F1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B8B3-7E76-4AFA-8967-2CFD621C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18F4-2FB4-4E77-8D38-EAFAD2C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07294-F0E4-445F-A889-32C781A3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E4AF-2EA0-4267-A56D-A0C9B57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4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1C4-B49D-4DE4-9309-8E89BEA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C9C-4398-483B-A6E2-9776D326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35E6-04BB-4C3C-B6DF-A57655B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F519D-7220-49B0-B485-7A0DFDAE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174C3-F494-4E62-9532-E62E125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70025-BCBC-41B5-864C-B8C8D66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5494-A9E0-402C-B573-D47E1EC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017D-49BD-4CDE-A5A8-C827FC1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9DB8-76F9-4CDB-ACCC-ED321C38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25A1-EA86-47B6-9CD7-648974A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5C2C-A132-4841-9058-5696E56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11A8-3D9C-4944-86D1-A5A0140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8B620-70A0-4B72-91A2-E6A57ECE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6811-4B30-4311-8913-B904E18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33DC-8195-4B3E-A454-43202D7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1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49B8-C79B-4412-A11D-C8AF009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1241-9BE4-4638-84BD-7621CC2F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B2E-EDA8-4002-A7C4-7670418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1D4-F92A-46C7-839C-59F68D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3736-315B-48BD-8367-BC9A77A0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EBC3-1A39-4344-87FB-D8F9A07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91F6-D566-4BDF-8E47-543F92B5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3B011-7324-42C8-A41F-F89127FAF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F824-165C-42A7-B741-E85F0EED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E36F-6071-47F8-85B0-66E3710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5EE2-5319-46EB-82E8-55D04CC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9D1C3-7042-4FD8-945A-4565E48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FA3DE-57C2-4D76-A636-1E8F1934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9C5A-B0A9-4967-A3C6-515AB8ED8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479-49CE-4584-9DF3-3F25F4FB2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5477-75B1-4662-824B-D757A452A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4D55-898D-41C8-8EBD-6774C471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FA3DE-57C2-4D76-A636-1E8F1934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9C5A-B0A9-4967-A3C6-515AB8ED8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479-49CE-4584-9DF3-3F25F4FB2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A00E-8511-4F88-A8FF-634C577C782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5477-75B1-4662-824B-D757A452A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4D55-898D-41C8-8EBD-6774C471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A01A1-1282-4CF4-8FD0-4D7AB699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74AEF-F1F2-4EE5-BD03-24F0A2AE2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DB6FF-EBFE-47B5-A613-FF366529C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A13A-BBA3-41A1-97BB-9FB38F7DA85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0CF5-E1FC-4B50-80AC-39068BB69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8AC1-A6BA-4CB6-8165-75B69FA36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22155-5433-4D22-BB90-B50BD5D3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keras.io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baeldung.com/cs/ml-open-source-libraries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324D-F930-44E6-ABB9-A058B845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CIS Foundations of </a:t>
            </a:r>
            <a:r>
              <a:rPr lang="en-US">
                <a:solidFill>
                  <a:srgbClr val="0052F6"/>
                </a:solidFill>
              </a:rPr>
              <a:t>Machine Learning</a:t>
            </a:r>
            <a:endParaRPr lang="en-US" dirty="0">
              <a:solidFill>
                <a:srgbClr val="0052F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87C00-6AC0-887D-AEA9-243D779A4B7F}"/>
              </a:ext>
            </a:extLst>
          </p:cNvPr>
          <p:cNvSpPr txBox="1"/>
          <p:nvPr/>
        </p:nvSpPr>
        <p:spPr>
          <a:xfrm>
            <a:off x="2619038" y="2398486"/>
            <a:ext cx="6321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Chapter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FC1C9-83F1-2CBD-6B8A-2FE474DBEA7A}"/>
              </a:ext>
            </a:extLst>
          </p:cNvPr>
          <p:cNvSpPr txBox="1"/>
          <p:nvPr/>
        </p:nvSpPr>
        <p:spPr>
          <a:xfrm>
            <a:off x="1689652" y="3751629"/>
            <a:ext cx="88126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Fundamentals of Deep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74CF-BE9C-459F-BB30-0CFF7F02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6B5DF-EC4F-48CC-B879-147C2A14481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11039360" cy="64008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200" dirty="0"/>
                  <a:t>Originally inspired by how human brain works. </a:t>
                </a:r>
              </a:p>
              <a:p>
                <a:r>
                  <a:rPr lang="en-US" sz="2200" dirty="0"/>
                  <a:t>Our brain has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dirty="0"/>
                  <a:t>neurons, each of which communicates to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200" b="0" dirty="0"/>
                  <a:t>other neurons</a:t>
                </a:r>
              </a:p>
              <a:p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6B5DF-EC4F-48CC-B879-147C2A144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11039360" cy="640080"/>
              </a:xfrm>
              <a:blipFill>
                <a:blip r:embed="rId2"/>
                <a:stretch>
                  <a:fillRect l="-442" t="-16190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22AD4E-02E0-4BAC-A2CD-B400477C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43" y="2423160"/>
            <a:ext cx="7718549" cy="42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8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D47-9DCA-4FF6-AB8F-87955BC4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Neuron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21973-A79A-4037-8CA4-4E90D021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61" y="1861851"/>
            <a:ext cx="6650863" cy="36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D47-9DCA-4FF6-AB8F-87955BC4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 of One 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6B01-49C5-4646-A94E-3D5BEB5D5681}"/>
              </a:ext>
            </a:extLst>
          </p:cNvPr>
          <p:cNvSpPr txBox="1"/>
          <p:nvPr/>
        </p:nvSpPr>
        <p:spPr>
          <a:xfrm>
            <a:off x="7668843" y="2443407"/>
            <a:ext cx="33590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Think of x’s as electrical signals propagating through the axons from one neuron to the next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A87DB-F78E-442B-AD5E-44F6ACF3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87" y="2116093"/>
            <a:ext cx="5710408" cy="3149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CB60C-CE3A-4A8C-BD99-C1903EB1BBC0}"/>
              </a:ext>
            </a:extLst>
          </p:cNvPr>
          <p:cNvSpPr txBox="1"/>
          <p:nvPr/>
        </p:nvSpPr>
        <p:spPr>
          <a:xfrm>
            <a:off x="6005003" y="5592146"/>
            <a:ext cx="5546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https://cs231n.github.io/neural-networks-1/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29165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74CF-BE9C-459F-BB30-0CFF7F02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795C3-896E-45A5-879C-3FDC3B2E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1" y="2121121"/>
            <a:ext cx="5000362" cy="3563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6E689-4EE1-4AC2-B4A3-9AB865D1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29" y="2121121"/>
            <a:ext cx="4741982" cy="3563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AF949-5490-48DA-B6F6-4DBB734B01D5}"/>
              </a:ext>
            </a:extLst>
          </p:cNvPr>
          <p:cNvSpPr txBox="1"/>
          <p:nvPr/>
        </p:nvSpPr>
        <p:spPr>
          <a:xfrm>
            <a:off x="697053" y="1389185"/>
            <a:ext cx="964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Many neurons are connected with each others to form a network</a:t>
            </a:r>
          </a:p>
        </p:txBody>
      </p:sp>
    </p:spTree>
    <p:extLst>
      <p:ext uri="{BB962C8B-B14F-4D97-AF65-F5344CB8AC3E}">
        <p14:creationId xmlns:p14="http://schemas.microsoft.com/office/powerpoint/2010/main" val="305060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D47-9DCA-4FF6-AB8F-87955BC4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diagram of a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13614-FD9A-48A2-903F-A081A38B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64" y="1792878"/>
            <a:ext cx="8521005" cy="411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D47-9DCA-4FF6-AB8F-87955BC4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Neural Network?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3735-C74B-49E3-BC4D-B0C1CC9432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357895"/>
            <a:ext cx="11276267" cy="5224404"/>
          </a:xfrm>
        </p:spPr>
        <p:txBody>
          <a:bodyPr>
            <a:normAutofit/>
          </a:bodyPr>
          <a:lstStyle/>
          <a:p>
            <a:r>
              <a:rPr lang="en-US" dirty="0"/>
              <a:t>Using an analogy to the human brain, neural network is comprised of </a:t>
            </a:r>
          </a:p>
          <a:p>
            <a:pPr lvl="1"/>
            <a:r>
              <a:rPr lang="en-US" dirty="0"/>
              <a:t>Neurons which pass input values through functions and output the result</a:t>
            </a:r>
          </a:p>
          <a:p>
            <a:pPr lvl="1"/>
            <a:r>
              <a:rPr lang="en-US" dirty="0"/>
              <a:t>Weights which carry values between neurons</a:t>
            </a:r>
          </a:p>
          <a:p>
            <a:pPr lvl="1"/>
            <a:r>
              <a:rPr lang="en-US" dirty="0"/>
              <a:t>Neurons relate to each others through layers</a:t>
            </a:r>
          </a:p>
          <a:p>
            <a:pPr lvl="1"/>
            <a:endParaRPr lang="en-US" dirty="0"/>
          </a:p>
          <a:p>
            <a:r>
              <a:rPr lang="en-US" dirty="0"/>
              <a:t>We group neurons into layers. There are 3 main types of layers:</a:t>
            </a:r>
          </a:p>
          <a:p>
            <a:pPr lvl="1"/>
            <a:r>
              <a:rPr lang="en-US" dirty="0"/>
              <a:t>Input Layer</a:t>
            </a:r>
          </a:p>
          <a:p>
            <a:pPr lvl="1"/>
            <a:r>
              <a:rPr lang="en-US" dirty="0"/>
              <a:t>Hidden Layer(s)</a:t>
            </a:r>
          </a:p>
          <a:p>
            <a:pPr lvl="1"/>
            <a:r>
              <a:rPr lang="en-US" dirty="0"/>
              <a:t>Output Layer</a:t>
            </a:r>
          </a:p>
          <a:p>
            <a:pPr lvl="1"/>
            <a:endParaRPr lang="en-US" dirty="0"/>
          </a:p>
          <a:p>
            <a:r>
              <a:rPr lang="en-US" dirty="0"/>
              <a:t>If we have many hidden layers, we refer the network as “Deep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3766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465E-F8BC-4FA8-B411-F65D5DBB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4" y="334742"/>
            <a:ext cx="10107036" cy="640080"/>
          </a:xfrm>
        </p:spPr>
        <p:txBody>
          <a:bodyPr/>
          <a:lstStyle/>
          <a:p>
            <a:r>
              <a:rPr lang="en-US" dirty="0"/>
              <a:t>Shallow versus Deep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86EEF-2E3F-4590-BA26-8AE5061A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74" y="1435608"/>
            <a:ext cx="6127589" cy="4700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36F8A-CFC2-4B54-962A-3B01E092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7" y="1613047"/>
            <a:ext cx="3592076" cy="45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232836"/>
            <a:ext cx="10693400" cy="52676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17</a:t>
            </a:fld>
            <a:endParaRPr spc="-25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A31C9EF-1ED8-80F2-2557-C34278421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500" y="318436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A bit of history</a:t>
            </a:r>
            <a:endParaRPr sz="3200" spc="-25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AD5AB1-C24D-D87F-0B7D-399ABA060739}"/>
              </a:ext>
            </a:extLst>
          </p:cNvPr>
          <p:cNvCxnSpPr/>
          <p:nvPr/>
        </p:nvCxnSpPr>
        <p:spPr>
          <a:xfrm>
            <a:off x="10287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62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2DA0-8CC8-3343-A4E4-4DD3E0CC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and Why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F290-C4E7-16DF-3623-43030A11B6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0946" y="1400175"/>
            <a:ext cx="11048070" cy="5000625"/>
          </a:xfrm>
        </p:spPr>
        <p:txBody>
          <a:bodyPr>
            <a:normAutofit/>
          </a:bodyPr>
          <a:lstStyle/>
          <a:p>
            <a:r>
              <a:rPr lang="en-US" dirty="0"/>
              <a:t>Neural Network had been around from 1960, 1980, but people think it would not work (called Neural Network Winter)</a:t>
            </a:r>
          </a:p>
          <a:p>
            <a:endParaRPr lang="en-US" dirty="0"/>
          </a:p>
          <a:p>
            <a:r>
              <a:rPr lang="en-US" dirty="0"/>
              <a:t>Reasons why it didn’t catch up until recent was due to following reasons</a:t>
            </a:r>
          </a:p>
          <a:p>
            <a:endParaRPr lang="en-US" dirty="0"/>
          </a:p>
          <a:p>
            <a:pPr lvl="1"/>
            <a:r>
              <a:rPr lang="en-US" dirty="0"/>
              <a:t>Old ways of thinking a “over-parameterized” model is bad</a:t>
            </a:r>
          </a:p>
          <a:p>
            <a:pPr lvl="1"/>
            <a:r>
              <a:rPr lang="en-US" dirty="0"/>
              <a:t>Missing good algorithm to train “deep” neural network</a:t>
            </a:r>
          </a:p>
          <a:p>
            <a:pPr lvl="1"/>
            <a:r>
              <a:rPr lang="en-US" dirty="0"/>
              <a:t>Not enough data; thousand times smaller</a:t>
            </a:r>
          </a:p>
          <a:p>
            <a:pPr lvl="1"/>
            <a:r>
              <a:rPr lang="en-US" dirty="0"/>
              <a:t>Our computers was million times slower (there were no GPU)</a:t>
            </a:r>
          </a:p>
          <a:p>
            <a:pPr lvl="1"/>
            <a:r>
              <a:rPr lang="en-US" dirty="0"/>
              <a:t>We were using the wrong type of non-linearity </a:t>
            </a:r>
          </a:p>
          <a:p>
            <a:pPr marL="914400" lvl="2" indent="0">
              <a:buNone/>
            </a:pPr>
            <a:r>
              <a:rPr lang="en-US" dirty="0"/>
              <a:t>(according to Geoff Hinton)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47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5736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Why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“Deep”</a:t>
            </a:r>
            <a:r>
              <a:rPr lang="en-US"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and Why Now</a:t>
            </a:r>
            <a:endParaRPr sz="32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766" y="1628862"/>
            <a:ext cx="2206559" cy="2502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725" y="1690458"/>
            <a:ext cx="5535800" cy="2402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8200" y="4668728"/>
            <a:ext cx="103955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He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co-authored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paper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2006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titled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“A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Fast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Algorithm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Deep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Belief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Nets”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which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they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describe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an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approach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training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“</a:t>
            </a:r>
            <a:r>
              <a:rPr sz="2400" b="1" dirty="0">
                <a:latin typeface="Comic Sans MS" panose="030F0702030302020204" pitchFamily="66" charset="0"/>
                <a:cs typeface="Arial"/>
              </a:rPr>
              <a:t>deep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”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(as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many</a:t>
            </a:r>
            <a:r>
              <a:rPr sz="2400" spc="-2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layered</a:t>
            </a:r>
            <a:r>
              <a:rPr sz="24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network)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restricted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Boltzmann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machines.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19</a:t>
            </a:fld>
            <a:endParaRPr spc="-25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0CED66-C469-4EBC-B414-86E6D2994F10}"/>
              </a:ext>
            </a:extLst>
          </p:cNvPr>
          <p:cNvCxnSpPr/>
          <p:nvPr/>
        </p:nvCxnSpPr>
        <p:spPr>
          <a:xfrm>
            <a:off x="1070766" y="1117600"/>
            <a:ext cx="10283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99572" y="1449097"/>
            <a:ext cx="7687227" cy="4486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Deep Learning?</a:t>
            </a:r>
          </a:p>
          <a:p>
            <a:pPr lvl="1"/>
            <a:r>
              <a:rPr lang="en-US" dirty="0"/>
              <a:t>What is neural network?</a:t>
            </a:r>
          </a:p>
          <a:p>
            <a:pPr lvl="1"/>
            <a:r>
              <a:rPr lang="en-US" dirty="0"/>
              <a:t>What characteristics that make it better?</a:t>
            </a:r>
          </a:p>
          <a:p>
            <a:pPr lvl="1"/>
            <a:r>
              <a:rPr lang="en-US" dirty="0"/>
              <a:t>Why now and Why deep?</a:t>
            </a:r>
          </a:p>
          <a:p>
            <a:pPr lvl="1"/>
            <a:endParaRPr lang="en-US" dirty="0"/>
          </a:p>
          <a:p>
            <a:r>
              <a:rPr lang="en-US" dirty="0"/>
              <a:t>Fundamental Building Blocks and Operations</a:t>
            </a:r>
          </a:p>
          <a:p>
            <a:pPr lvl="1"/>
            <a:r>
              <a:rPr lang="en-US" dirty="0"/>
              <a:t>Perceptron</a:t>
            </a:r>
          </a:p>
          <a:p>
            <a:pPr lvl="1"/>
            <a:r>
              <a:rPr lang="en-US" dirty="0"/>
              <a:t>Activation Functions</a:t>
            </a:r>
          </a:p>
          <a:p>
            <a:endParaRPr lang="en-US" dirty="0"/>
          </a:p>
          <a:p>
            <a:r>
              <a:rPr lang="en-US" dirty="0"/>
              <a:t>Working with </a:t>
            </a:r>
            <a:r>
              <a:rPr lang="en-US" dirty="0" err="1"/>
              <a:t>Keras</a:t>
            </a:r>
            <a:r>
              <a:rPr lang="en-US" dirty="0"/>
              <a:t> and Tensor Flow</a:t>
            </a:r>
          </a:p>
        </p:txBody>
      </p:sp>
    </p:spTree>
    <p:extLst>
      <p:ext uri="{BB962C8B-B14F-4D97-AF65-F5344CB8AC3E}">
        <p14:creationId xmlns:p14="http://schemas.microsoft.com/office/powerpoint/2010/main" val="232523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5736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Why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lang="en-US"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and Why Now</a:t>
            </a:r>
            <a:endParaRPr sz="32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20</a:t>
            </a:fld>
            <a:endParaRPr spc="-25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0CED66-C469-4EBC-B414-86E6D2994F10}"/>
              </a:ext>
            </a:extLst>
          </p:cNvPr>
          <p:cNvCxnSpPr/>
          <p:nvPr/>
        </p:nvCxnSpPr>
        <p:spPr>
          <a:xfrm>
            <a:off x="1070766" y="1117600"/>
            <a:ext cx="10283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ject 4">
            <a:extLst>
              <a:ext uri="{FF2B5EF4-FFF2-40B4-BE49-F238E27FC236}">
                <a16:creationId xmlns:a16="http://schemas.microsoft.com/office/drawing/2014/main" id="{FB744535-FF33-E56E-F263-E359F34AD2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2975075"/>
            <a:ext cx="4444559" cy="2502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0037A-D8A0-5E41-3E81-A986A7369066}"/>
              </a:ext>
            </a:extLst>
          </p:cNvPr>
          <p:cNvSpPr txBox="1"/>
          <p:nvPr/>
        </p:nvSpPr>
        <p:spPr>
          <a:xfrm>
            <a:off x="2679479" y="19111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96035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omic Sans MS" panose="030F0702030302020204" pitchFamily="66" charset="0"/>
                <a:cs typeface="Georgia"/>
              </a:rPr>
              <a:t>Turing</a:t>
            </a:r>
            <a:r>
              <a:rPr lang="en-US" sz="2800" spc="-30" dirty="0">
                <a:latin typeface="Comic Sans MS" panose="030F0702030302020204" pitchFamily="66" charset="0"/>
                <a:cs typeface="Georgia"/>
              </a:rPr>
              <a:t> </a:t>
            </a:r>
            <a:r>
              <a:rPr lang="en-US" sz="2800" dirty="0">
                <a:latin typeface="Comic Sans MS" panose="030F0702030302020204" pitchFamily="66" charset="0"/>
                <a:cs typeface="Georgia"/>
              </a:rPr>
              <a:t>Award</a:t>
            </a:r>
            <a:r>
              <a:rPr lang="en-US" sz="2800" spc="-25" dirty="0">
                <a:latin typeface="Comic Sans MS" panose="030F0702030302020204" pitchFamily="66" charset="0"/>
                <a:cs typeface="Georgia"/>
              </a:rPr>
              <a:t> </a:t>
            </a:r>
            <a:r>
              <a:rPr lang="en-US" sz="2800" spc="-10" dirty="0">
                <a:latin typeface="Comic Sans MS" panose="030F0702030302020204" pitchFamily="66" charset="0"/>
                <a:cs typeface="Georgia"/>
              </a:rPr>
              <a:t>2019</a:t>
            </a:r>
            <a:endParaRPr lang="en-US" sz="2800" dirty="0">
              <a:latin typeface="Comic Sans MS" panose="030F0702030302020204" pitchFamily="66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1257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15578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vs.</a:t>
            </a:r>
            <a:r>
              <a:rPr sz="3200" spc="-1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Traditional</a:t>
            </a:r>
            <a:r>
              <a:rPr sz="3200" spc="-6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ML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250" y="1576850"/>
            <a:ext cx="8200299" cy="39995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4038" y="6086475"/>
            <a:ext cx="94129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Deep</a:t>
            </a:r>
            <a:r>
              <a:rPr sz="2500" spc="-4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Learning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can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extract/learn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features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automatically!!!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21</a:t>
            </a:fld>
            <a:endParaRPr spc="-2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0F4117-39FD-524B-CE6B-B2156DF4FBD5}"/>
              </a:ext>
            </a:extLst>
          </p:cNvPr>
          <p:cNvCxnSpPr/>
          <p:nvPr/>
        </p:nvCxnSpPr>
        <p:spPr>
          <a:xfrm>
            <a:off x="10287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318436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lang="en-US"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lang="en-US"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vs.</a:t>
            </a:r>
            <a:r>
              <a:rPr lang="en-US" sz="3200" spc="-1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Traditional</a:t>
            </a:r>
            <a:r>
              <a:rPr lang="en-US" sz="3200" spc="-6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ML</a:t>
            </a:r>
            <a:endParaRPr sz="3200" spc="-25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7550" y="1340824"/>
            <a:ext cx="8161336" cy="515970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22</a:t>
            </a:fld>
            <a:endParaRPr spc="-2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D06870-5DC0-1700-896C-274529A35188}"/>
              </a:ext>
            </a:extLst>
          </p:cNvPr>
          <p:cNvCxnSpPr/>
          <p:nvPr/>
        </p:nvCxnSpPr>
        <p:spPr>
          <a:xfrm>
            <a:off x="10287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23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" y="275967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3200" spc="-6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vs.</a:t>
            </a:r>
            <a:r>
              <a:rPr sz="3200" spc="-1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Traditional</a:t>
            </a:r>
            <a:r>
              <a:rPr sz="3200" spc="-6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ML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244290"/>
              </p:ext>
            </p:extLst>
          </p:nvPr>
        </p:nvGraphicFramePr>
        <p:xfrm>
          <a:off x="521970" y="1554387"/>
          <a:ext cx="11148060" cy="438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Comic Sans MS" panose="030F0702030302020204" pitchFamily="66" charset="0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Deep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Learning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Traditional</a:t>
                      </a:r>
                      <a:r>
                        <a:rPr sz="2000" b="1" spc="-6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25" dirty="0">
                          <a:latin typeface="Comic Sans MS" panose="030F0702030302020204" pitchFamily="66" charset="0"/>
                          <a:cs typeface="Arial"/>
                        </a:rPr>
                        <a:t>ML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Where</a:t>
                      </a:r>
                      <a:r>
                        <a:rPr sz="2000" b="1" spc="-3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features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come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from?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learn</a:t>
                      </a: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automatically</a:t>
                      </a:r>
                      <a:endParaRPr sz="2000" dirty="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human</a:t>
                      </a: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defined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Need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data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preprocessing?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usually</a:t>
                      </a:r>
                      <a:r>
                        <a:rPr sz="2000" spc="-3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no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yes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Need</a:t>
                      </a:r>
                      <a:r>
                        <a:rPr sz="2000" b="1" spc="-2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domain</a:t>
                      </a:r>
                      <a:r>
                        <a:rPr sz="2000" b="1" spc="-2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expert?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no</a:t>
                      </a:r>
                      <a:endParaRPr sz="2000" dirty="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yes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Interpretability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almost</a:t>
                      </a:r>
                      <a:r>
                        <a:rPr sz="2000" spc="-3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no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yes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how</a:t>
                      </a:r>
                      <a:r>
                        <a:rPr sz="2000" b="1" spc="-1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to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solve</a:t>
                      </a:r>
                      <a:r>
                        <a:rPr sz="2000" b="1" spc="-1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Comic Sans MS" panose="030F0702030302020204" pitchFamily="66" charset="0"/>
                          <a:cs typeface="Arial"/>
                        </a:rPr>
                        <a:t>a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 problem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end-to-</a:t>
                      </a: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end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pipeline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Training</a:t>
                      </a:r>
                      <a:r>
                        <a:rPr sz="2000" b="1" spc="-7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20" dirty="0">
                          <a:latin typeface="Comic Sans MS" panose="030F0702030302020204" pitchFamily="66" charset="0"/>
                          <a:cs typeface="Arial"/>
                        </a:rPr>
                        <a:t>time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usually</a:t>
                      </a:r>
                      <a:r>
                        <a:rPr sz="2000" spc="-3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20" dirty="0">
                          <a:latin typeface="Comic Sans MS" panose="030F0702030302020204" pitchFamily="66" charset="0"/>
                          <a:cs typeface="Arial"/>
                        </a:rPr>
                        <a:t>long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short</a:t>
                      </a:r>
                      <a:endParaRPr sz="2000" dirty="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hardware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GPU</a:t>
                      </a:r>
                      <a:r>
                        <a:rPr sz="2000" spc="-2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(fast)</a:t>
                      </a:r>
                      <a:r>
                        <a:rPr sz="2000" spc="-1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or</a:t>
                      </a:r>
                      <a:r>
                        <a:rPr sz="2000" spc="-1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CPU</a:t>
                      </a:r>
                      <a:r>
                        <a:rPr sz="2000" spc="-1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(slow)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25" dirty="0">
                          <a:latin typeface="Comic Sans MS" panose="030F0702030302020204" pitchFamily="66" charset="0"/>
                          <a:cs typeface="Arial"/>
                        </a:rPr>
                        <a:t>CPU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Task</a:t>
                      </a:r>
                      <a:r>
                        <a:rPr sz="2000" b="1" spc="-125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b="1" spc="-10" dirty="0">
                          <a:latin typeface="Comic Sans MS" panose="030F0702030302020204" pitchFamily="66" charset="0"/>
                          <a:cs typeface="Arial"/>
                        </a:rPr>
                        <a:t>Transferability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latin typeface="Comic Sans MS" panose="030F0702030302020204" pitchFamily="66" charset="0"/>
                          <a:cs typeface="Arial"/>
                        </a:rPr>
                        <a:t>relatively</a:t>
                      </a:r>
                      <a:r>
                        <a:rPr sz="2000" spc="-30" dirty="0">
                          <a:latin typeface="Comic Sans MS" panose="030F0702030302020204" pitchFamily="66" charset="0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strong</a:t>
                      </a:r>
                      <a:endParaRPr sz="200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-10" dirty="0">
                          <a:latin typeface="Comic Sans MS" panose="030F0702030302020204" pitchFamily="66" charset="0"/>
                          <a:cs typeface="Arial"/>
                        </a:rPr>
                        <a:t>limited</a:t>
                      </a:r>
                      <a:endParaRPr sz="2000" dirty="0">
                        <a:latin typeface="Comic Sans MS" panose="030F0702030302020204" pitchFamily="66" charset="0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61A23D-871D-B489-E4AA-FCD486294154}"/>
              </a:ext>
            </a:extLst>
          </p:cNvPr>
          <p:cNvCxnSpPr/>
          <p:nvPr/>
        </p:nvCxnSpPr>
        <p:spPr>
          <a:xfrm>
            <a:off x="446587" y="1059908"/>
            <a:ext cx="11148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7000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Impact</a:t>
            </a:r>
            <a:r>
              <a:rPr sz="32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of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in</a:t>
            </a:r>
            <a:r>
              <a:rPr sz="32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Computer</a:t>
            </a:r>
            <a:r>
              <a:rPr sz="32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Vision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0086" y="2145277"/>
            <a:ext cx="7662451" cy="36840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8924" y="1363905"/>
            <a:ext cx="958477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2012-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2014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classification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results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ImageNet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8924" y="6144600"/>
            <a:ext cx="1038487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2015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results: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ResNet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under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3.5%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error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using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150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layers!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506B97-91E0-D869-2D9D-A8298E3A972F}"/>
              </a:ext>
            </a:extLst>
          </p:cNvPr>
          <p:cNvCxnSpPr/>
          <p:nvPr/>
        </p:nvCxnSpPr>
        <p:spPr>
          <a:xfrm>
            <a:off x="10287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99572" y="1449097"/>
            <a:ext cx="7687227" cy="448601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Deep Learning?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neural network?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characteristics that make it better?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 now and Why deep?</a:t>
            </a:r>
          </a:p>
          <a:p>
            <a:pPr lvl="1"/>
            <a:endParaRPr lang="en-US" dirty="0"/>
          </a:p>
          <a:p>
            <a:r>
              <a:rPr lang="en-US" dirty="0"/>
              <a:t>Fundamental Building Blocks and Operations</a:t>
            </a:r>
          </a:p>
          <a:p>
            <a:pPr lvl="1"/>
            <a:r>
              <a:rPr lang="en-US" dirty="0"/>
              <a:t>Perceptron</a:t>
            </a:r>
          </a:p>
          <a:p>
            <a:pPr lvl="1"/>
            <a:r>
              <a:rPr lang="en-US" dirty="0"/>
              <a:t>Activation Functions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Working with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Tensor Flow</a:t>
            </a:r>
          </a:p>
        </p:txBody>
      </p:sp>
    </p:spTree>
    <p:extLst>
      <p:ext uri="{BB962C8B-B14F-4D97-AF65-F5344CB8AC3E}">
        <p14:creationId xmlns:p14="http://schemas.microsoft.com/office/powerpoint/2010/main" val="542856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BD47-9DCA-4FF6-AB8F-87955BC4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304365"/>
            <a:ext cx="10537318" cy="640080"/>
          </a:xfrm>
        </p:spPr>
        <p:txBody>
          <a:bodyPr>
            <a:noAutofit/>
          </a:bodyPr>
          <a:lstStyle/>
          <a:p>
            <a:r>
              <a:rPr lang="en-US" dirty="0"/>
              <a:t>More details on the Mathematical Model of One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3B98D-B43E-4474-8B11-9FAEB08F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64" y="1645920"/>
            <a:ext cx="7439392" cy="434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86B01-49C5-4646-A94E-3D5BEB5D5681}"/>
              </a:ext>
            </a:extLst>
          </p:cNvPr>
          <p:cNvSpPr txBox="1"/>
          <p:nvPr/>
        </p:nvSpPr>
        <p:spPr>
          <a:xfrm>
            <a:off x="8869680" y="1763486"/>
            <a:ext cx="27040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Think of x’s as electrical signals propagating through the axons from one neuron to the next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1FADE-CFA1-4B87-B52B-E1535C02FFF4}"/>
              </a:ext>
            </a:extLst>
          </p:cNvPr>
          <p:cNvSpPr txBox="1"/>
          <p:nvPr/>
        </p:nvSpPr>
        <p:spPr>
          <a:xfrm>
            <a:off x="6569725" y="6184303"/>
            <a:ext cx="4843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379858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09FF-F6D0-4557-B3C8-043179A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example of deep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46FC1-6E45-461D-AFF3-752D8FB9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2" y="1704974"/>
            <a:ext cx="10720135" cy="4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7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D64C-06E1-44A0-89B4-C3072F00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A3075-0A79-4A2B-9A1A-8CE37F7E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27" y="2265496"/>
            <a:ext cx="10153650" cy="29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2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2644-B038-4405-A231-9BCDE90B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57E5C-52CC-4BED-A955-1F23EA08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434815"/>
            <a:ext cx="9991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7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99572" y="1449097"/>
            <a:ext cx="7687227" cy="4486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Deep Learning?</a:t>
            </a:r>
          </a:p>
          <a:p>
            <a:pPr lvl="1"/>
            <a:r>
              <a:rPr lang="en-US" dirty="0"/>
              <a:t>What is neural network?</a:t>
            </a:r>
          </a:p>
          <a:p>
            <a:pPr lvl="1"/>
            <a:r>
              <a:rPr lang="en-US" dirty="0"/>
              <a:t>What characteristics that make it better?</a:t>
            </a:r>
          </a:p>
          <a:p>
            <a:pPr lvl="1"/>
            <a:r>
              <a:rPr lang="en-US" dirty="0"/>
              <a:t>Why now and Why deep?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Fundamental Building Blocks and Operations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Perceptron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Activation Functions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Working with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Keras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and Tensor Flow</a:t>
            </a:r>
          </a:p>
        </p:txBody>
      </p:sp>
    </p:spTree>
    <p:extLst>
      <p:ext uri="{BB962C8B-B14F-4D97-AF65-F5344CB8AC3E}">
        <p14:creationId xmlns:p14="http://schemas.microsoft.com/office/powerpoint/2010/main" val="200815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0763-670D-4D7F-BC14-E0D031D411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12574" cy="2274243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Mathematically, a Neural Network is a black-box function mapping inputs into outputs.</a:t>
            </a:r>
          </a:p>
          <a:p>
            <a:r>
              <a:rPr lang="en-US" sz="2200" dirty="0"/>
              <a:t>Its power lies in two of its important characteristics when compared with other functions</a:t>
            </a:r>
          </a:p>
          <a:p>
            <a:pPr lvl="1"/>
            <a:r>
              <a:rPr lang="en-US" sz="2200" dirty="0"/>
              <a:t>The mapping can be as complicated as one can imagine. Mechanically it achieve its goal by going through a series of data transformations (or </a:t>
            </a:r>
            <a:r>
              <a:rPr lang="en-US" sz="2200" i="1" u="sng" dirty="0"/>
              <a:t>data representations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No domain knowledge or typical features engineering needed in typical machine learning or statistical modeling, i.e. </a:t>
            </a:r>
            <a:r>
              <a:rPr lang="en-US" sz="2200" i="1" u="sng" dirty="0"/>
              <a:t>automatic features discovery</a:t>
            </a:r>
          </a:p>
          <a:p>
            <a:pPr lvl="1"/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9FCA47-1467-404F-AA42-1F2E82BD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21877"/>
            <a:ext cx="9080500" cy="639763"/>
          </a:xfrm>
        </p:spPr>
        <p:txBody>
          <a:bodyPr>
            <a:normAutofit/>
          </a:bodyPr>
          <a:lstStyle/>
          <a:p>
            <a:r>
              <a:rPr lang="en-US" dirty="0"/>
              <a:t>How Neural Network solves learning problem?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EB921-A397-4893-9745-50F80FAE7B2E}"/>
              </a:ext>
            </a:extLst>
          </p:cNvPr>
          <p:cNvSpPr/>
          <p:nvPr/>
        </p:nvSpPr>
        <p:spPr>
          <a:xfrm>
            <a:off x="3548743" y="4227620"/>
            <a:ext cx="2643052" cy="1632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078F0-1FE4-402D-9305-CB0D7EBC4073}"/>
              </a:ext>
            </a:extLst>
          </p:cNvPr>
          <p:cNvSpPr txBox="1"/>
          <p:nvPr/>
        </p:nvSpPr>
        <p:spPr>
          <a:xfrm>
            <a:off x="1711234" y="4859383"/>
            <a:ext cx="147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F21A1-FDED-4604-AE56-BA0E2D712433}"/>
              </a:ext>
            </a:extLst>
          </p:cNvPr>
          <p:cNvSpPr txBox="1"/>
          <p:nvPr/>
        </p:nvSpPr>
        <p:spPr>
          <a:xfrm>
            <a:off x="7380153" y="4877844"/>
            <a:ext cx="18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63AF4D-2433-44A9-94F0-EE3BD64B1E1B}"/>
              </a:ext>
            </a:extLst>
          </p:cNvPr>
          <p:cNvCxnSpPr/>
          <p:nvPr/>
        </p:nvCxnSpPr>
        <p:spPr>
          <a:xfrm>
            <a:off x="2638697" y="5030986"/>
            <a:ext cx="7576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AE6C39-7782-4FC7-9A44-B27C99BAB4E7}"/>
              </a:ext>
            </a:extLst>
          </p:cNvPr>
          <p:cNvCxnSpPr/>
          <p:nvPr/>
        </p:nvCxnSpPr>
        <p:spPr>
          <a:xfrm>
            <a:off x="6496413" y="5030986"/>
            <a:ext cx="7576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8D432-E7F7-48D4-B885-A659D2328049}"/>
              </a:ext>
            </a:extLst>
          </p:cNvPr>
          <p:cNvSpPr txBox="1"/>
          <p:nvPr/>
        </p:nvSpPr>
        <p:spPr>
          <a:xfrm>
            <a:off x="9083041" y="3866686"/>
            <a:ext cx="1994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inputs and outputs can be multi-dimensional vectors and also be time-series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20FF6-B94B-4DAA-80AC-440F34954F57}"/>
              </a:ext>
            </a:extLst>
          </p:cNvPr>
          <p:cNvSpPr/>
          <p:nvPr/>
        </p:nvSpPr>
        <p:spPr>
          <a:xfrm>
            <a:off x="3840480" y="4702629"/>
            <a:ext cx="274320" cy="719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3A978E-5718-4501-8F84-F7039F9DDD21}"/>
              </a:ext>
            </a:extLst>
          </p:cNvPr>
          <p:cNvSpPr/>
          <p:nvPr/>
        </p:nvSpPr>
        <p:spPr>
          <a:xfrm>
            <a:off x="5042538" y="4673893"/>
            <a:ext cx="274320" cy="719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B30F3-80DF-4C99-8DEE-ABEA8A596937}"/>
              </a:ext>
            </a:extLst>
          </p:cNvPr>
          <p:cNvSpPr/>
          <p:nvPr/>
        </p:nvSpPr>
        <p:spPr>
          <a:xfrm>
            <a:off x="4445269" y="4684167"/>
            <a:ext cx="274320" cy="719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987131-E2EC-4210-A673-B9F5E1D7AF4C}"/>
              </a:ext>
            </a:extLst>
          </p:cNvPr>
          <p:cNvSpPr/>
          <p:nvPr/>
        </p:nvSpPr>
        <p:spPr>
          <a:xfrm>
            <a:off x="5647327" y="4673893"/>
            <a:ext cx="274320" cy="719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FB741-FAC4-40B0-B30E-49A8348C296E}"/>
              </a:ext>
            </a:extLst>
          </p:cNvPr>
          <p:cNvCxnSpPr>
            <a:cxnSpLocks/>
          </p:cNvCxnSpPr>
          <p:nvPr/>
        </p:nvCxnSpPr>
        <p:spPr>
          <a:xfrm>
            <a:off x="4114800" y="5047620"/>
            <a:ext cx="22642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97AAFF-A44F-4C85-9EB3-85D00E2F64E5}"/>
              </a:ext>
            </a:extLst>
          </p:cNvPr>
          <p:cNvCxnSpPr>
            <a:cxnSpLocks/>
          </p:cNvCxnSpPr>
          <p:nvPr/>
        </p:nvCxnSpPr>
        <p:spPr>
          <a:xfrm>
            <a:off x="4719589" y="5039956"/>
            <a:ext cx="22642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B4DB1B-6785-4F12-B27F-7E1FAEE64A2C}"/>
              </a:ext>
            </a:extLst>
          </p:cNvPr>
          <p:cNvCxnSpPr>
            <a:cxnSpLocks/>
          </p:cNvCxnSpPr>
          <p:nvPr/>
        </p:nvCxnSpPr>
        <p:spPr>
          <a:xfrm>
            <a:off x="5316858" y="5054543"/>
            <a:ext cx="22642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CDC7F0-3559-45DD-8593-EF4E8B186592}"/>
              </a:ext>
            </a:extLst>
          </p:cNvPr>
          <p:cNvSpPr txBox="1"/>
          <p:nvPr/>
        </p:nvSpPr>
        <p:spPr>
          <a:xfrm>
            <a:off x="3959225" y="6113417"/>
            <a:ext cx="196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 Function</a:t>
            </a:r>
          </a:p>
        </p:txBody>
      </p:sp>
    </p:spTree>
    <p:extLst>
      <p:ext uri="{BB962C8B-B14F-4D97-AF65-F5344CB8AC3E}">
        <p14:creationId xmlns:p14="http://schemas.microsoft.com/office/powerpoint/2010/main" val="914685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A476-3CF5-4616-A8D4-4DB2FF46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Neural Network solves learning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BDB6-96E7-4133-BBBB-4476314870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6228" y="1485900"/>
            <a:ext cx="4887083" cy="491489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262626"/>
                </a:solidFill>
              </a:rPr>
              <a:t>Uncrumpling paper balls is what machine learning is about: finding neat representations for complex, highly folded data manifolds. At this point, you should have a pretty good intuition as to why deep learning excels at this: it takes the approach of incrementally decomposing a complicated geometric transformation into a long chain of elementary ones, which is pretty much the strategy a human would follow to uncrumple a paper ball. Each layer in a deep network applies a transformation that disentangles the data a little—and a deep stack of layers makes tractable an extremely complicated disentanglement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9686F-3BFB-4474-AF21-F536C861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9528"/>
            <a:ext cx="55340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1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743-1857-483A-BC6C-61109B0D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for Running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7113-23A7-47AE-83C9-227C915D44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58056" y="2223780"/>
            <a:ext cx="2851476" cy="325407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TensorFlow</a:t>
            </a:r>
          </a:p>
          <a:p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Keras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PyTorch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CNTK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Theano</a:t>
            </a:r>
          </a:p>
          <a:p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Caffee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DeepLearning4J</a:t>
            </a:r>
          </a:p>
        </p:txBody>
      </p:sp>
      <p:pic>
        <p:nvPicPr>
          <p:cNvPr id="1026" name="Picture 2" descr="Best Python Libraries for Machine Learning and Deep Learning">
            <a:extLst>
              <a:ext uri="{FF2B5EF4-FFF2-40B4-BE49-F238E27FC236}">
                <a16:creationId xmlns:a16="http://schemas.microsoft.com/office/drawing/2014/main" id="{EDE87CCD-6EEF-4E2A-8854-DA80636E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8" y="1409390"/>
            <a:ext cx="6472617" cy="43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49879-3C07-4BEC-834C-915DFA339D74}"/>
              </a:ext>
            </a:extLst>
          </p:cNvPr>
          <p:cNvSpPr txBox="1"/>
          <p:nvPr/>
        </p:nvSpPr>
        <p:spPr>
          <a:xfrm>
            <a:off x="8064624" y="5160235"/>
            <a:ext cx="3336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https://www.tensorflow.org/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https://keras.io/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https://pytorch.org/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643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743-1857-483A-BC6C-61109B0D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for Running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FC316-D629-4B1C-9EE0-61F2F5C3FD16}"/>
              </a:ext>
            </a:extLst>
          </p:cNvPr>
          <p:cNvSpPr txBox="1"/>
          <p:nvPr/>
        </p:nvSpPr>
        <p:spPr>
          <a:xfrm>
            <a:off x="6261930" y="6058560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https://www.baeldung.com/cs/ml-open-source-libraries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1040F-3FB0-4733-A8CB-37906BFC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7" y="1274734"/>
            <a:ext cx="10112504" cy="45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743-1857-483A-BC6C-61109B0D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for Running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26559-BC86-4EA8-929A-3DDBDF15DCAD}"/>
              </a:ext>
            </a:extLst>
          </p:cNvPr>
          <p:cNvSpPr txBox="1"/>
          <p:nvPr/>
        </p:nvSpPr>
        <p:spPr>
          <a:xfrm>
            <a:off x="3100011" y="2198212"/>
            <a:ext cx="517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We will focus on </a:t>
            </a:r>
            <a:r>
              <a:rPr lang="en-US" sz="3200" dirty="0" err="1">
                <a:latin typeface="Comic Sans MS" panose="030F0702030302020204" pitchFamily="66" charset="0"/>
              </a:rPr>
              <a:t>Keras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5123E-0CE7-45F0-9176-7619B247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16" y="3650191"/>
            <a:ext cx="4457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9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743-1857-483A-BC6C-61109B0D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as a library for Running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44FAA-FBC3-4EED-8330-31739C74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775368"/>
            <a:ext cx="4686300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AA5A4-DC32-441C-B7BB-87B0BA6B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346" y="1738312"/>
            <a:ext cx="6224954" cy="37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0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AABC-79D5-5E8A-912C-55B3C6A6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6EE6-803A-31D5-E554-DCD57A1C85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50985" y="3090177"/>
            <a:ext cx="7321678" cy="2681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PyTorch</a:t>
            </a:r>
            <a:r>
              <a:rPr lang="en-US" sz="2800" dirty="0"/>
              <a:t> may take over ????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If you know TensorFlow, you can pick up </a:t>
            </a:r>
            <a:r>
              <a:rPr lang="en-US" sz="2800" dirty="0" err="1"/>
              <a:t>PyTorch</a:t>
            </a:r>
            <a:r>
              <a:rPr lang="en-US" sz="2800" dirty="0"/>
              <a:t> in no time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00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5E11-2C9D-264B-18FA-D6C4BFF23B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4435" y="2842351"/>
            <a:ext cx="7246818" cy="812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Learning by doing</a:t>
            </a:r>
          </a:p>
        </p:txBody>
      </p:sp>
    </p:spTree>
    <p:extLst>
      <p:ext uri="{BB962C8B-B14F-4D97-AF65-F5344CB8AC3E}">
        <p14:creationId xmlns:p14="http://schemas.microsoft.com/office/powerpoint/2010/main" val="322854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029" y="304802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What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is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7200" y="1266175"/>
            <a:ext cx="5105528" cy="52870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4124" y="2410800"/>
            <a:ext cx="538670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1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type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machine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based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on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artificial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neural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networks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which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multiple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layers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of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processing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are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used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extract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progressively</a:t>
            </a:r>
            <a:r>
              <a:rPr sz="25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higher</a:t>
            </a:r>
            <a:r>
              <a:rPr sz="25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level</a:t>
            </a:r>
            <a:r>
              <a:rPr sz="25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features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data.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4</a:t>
            </a:fld>
            <a:endParaRPr spc="-2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CF7675-0FCA-ABE7-E7A7-BBDA528FE871}"/>
              </a:ext>
            </a:extLst>
          </p:cNvPr>
          <p:cNvCxnSpPr/>
          <p:nvPr/>
        </p:nvCxnSpPr>
        <p:spPr>
          <a:xfrm>
            <a:off x="9144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029" y="304802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What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is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5</a:t>
            </a:fld>
            <a:endParaRPr spc="-2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CF7675-0FCA-ABE7-E7A7-BBDA528FE871}"/>
              </a:ext>
            </a:extLst>
          </p:cNvPr>
          <p:cNvCxnSpPr/>
          <p:nvPr/>
        </p:nvCxnSpPr>
        <p:spPr>
          <a:xfrm>
            <a:off x="9144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9A2864A-4917-388F-3661-0E67D5D515FB}"/>
              </a:ext>
            </a:extLst>
          </p:cNvPr>
          <p:cNvSpPr/>
          <p:nvPr/>
        </p:nvSpPr>
        <p:spPr>
          <a:xfrm>
            <a:off x="972206" y="1849821"/>
            <a:ext cx="4813740" cy="38993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EF3C97-F2EE-49C2-E1FE-6378FF54B0B5}"/>
              </a:ext>
            </a:extLst>
          </p:cNvPr>
          <p:cNvSpPr/>
          <p:nvPr/>
        </p:nvSpPr>
        <p:spPr>
          <a:xfrm>
            <a:off x="2007476" y="2958718"/>
            <a:ext cx="3329152" cy="26117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F4EA0-3E8C-CA1D-85A2-1CCED5A816D3}"/>
              </a:ext>
            </a:extLst>
          </p:cNvPr>
          <p:cNvSpPr/>
          <p:nvPr/>
        </p:nvSpPr>
        <p:spPr>
          <a:xfrm>
            <a:off x="2998075" y="4193627"/>
            <a:ext cx="1881352" cy="1061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19F5D-B63B-CA19-4FC8-5F511C39B082}"/>
              </a:ext>
            </a:extLst>
          </p:cNvPr>
          <p:cNvSpPr/>
          <p:nvPr/>
        </p:nvSpPr>
        <p:spPr>
          <a:xfrm>
            <a:off x="6854445" y="2123090"/>
            <a:ext cx="2288628" cy="22597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160C9-84F1-5988-82E0-A193347A618C}"/>
              </a:ext>
            </a:extLst>
          </p:cNvPr>
          <p:cNvSpPr/>
          <p:nvPr/>
        </p:nvSpPr>
        <p:spPr>
          <a:xfrm>
            <a:off x="8366492" y="2123090"/>
            <a:ext cx="2362201" cy="22597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B1CDA-51D8-2469-D178-A09992C0AA83}"/>
              </a:ext>
            </a:extLst>
          </p:cNvPr>
          <p:cNvSpPr txBox="1"/>
          <p:nvPr/>
        </p:nvSpPr>
        <p:spPr>
          <a:xfrm>
            <a:off x="7296136" y="2816772"/>
            <a:ext cx="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F2E3D-9544-1F2A-FCA5-09D514F7E676}"/>
              </a:ext>
            </a:extLst>
          </p:cNvPr>
          <p:cNvSpPr txBox="1"/>
          <p:nvPr/>
        </p:nvSpPr>
        <p:spPr>
          <a:xfrm>
            <a:off x="9297329" y="2958718"/>
            <a:ext cx="116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0068F6-2AC7-74E0-C3AB-ABA731F97B38}"/>
              </a:ext>
            </a:extLst>
          </p:cNvPr>
          <p:cNvSpPr/>
          <p:nvPr/>
        </p:nvSpPr>
        <p:spPr>
          <a:xfrm>
            <a:off x="7562194" y="3605049"/>
            <a:ext cx="2270234" cy="20271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67EA7-19A5-E0AB-579D-7C9238B86D7C}"/>
              </a:ext>
            </a:extLst>
          </p:cNvPr>
          <p:cNvSpPr txBox="1"/>
          <p:nvPr/>
        </p:nvSpPr>
        <p:spPr>
          <a:xfrm>
            <a:off x="8200696" y="4536139"/>
            <a:ext cx="14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3284B-FF22-6A85-13BA-8867891E4857}"/>
              </a:ext>
            </a:extLst>
          </p:cNvPr>
          <p:cNvSpPr txBox="1"/>
          <p:nvPr/>
        </p:nvSpPr>
        <p:spPr>
          <a:xfrm>
            <a:off x="2678824" y="3386986"/>
            <a:ext cx="24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(classical or shallow)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B0C54-0525-B3AF-24E8-EFDDF2BAD364}"/>
              </a:ext>
            </a:extLst>
          </p:cNvPr>
          <p:cNvSpPr txBox="1"/>
          <p:nvPr/>
        </p:nvSpPr>
        <p:spPr>
          <a:xfrm>
            <a:off x="1681527" y="2390146"/>
            <a:ext cx="138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Artificial</a:t>
            </a:r>
          </a:p>
          <a:p>
            <a:r>
              <a:rPr lang="en-US" dirty="0"/>
              <a:t>Intelligence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CC522-F177-3D87-4CFF-C1BB1E17EA40}"/>
              </a:ext>
            </a:extLst>
          </p:cNvPr>
          <p:cNvSpPr txBox="1"/>
          <p:nvPr/>
        </p:nvSpPr>
        <p:spPr>
          <a:xfrm>
            <a:off x="3382012" y="4403946"/>
            <a:ext cx="99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</a:t>
            </a:r>
          </a:p>
          <a:p>
            <a:r>
              <a:rPr lang="en-US" dirty="0"/>
              <a:t>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252A95-8427-252E-EA2D-9FA05B1FB5E8}"/>
              </a:ext>
            </a:extLst>
          </p:cNvPr>
          <p:cNvSpPr/>
          <p:nvPr/>
        </p:nvSpPr>
        <p:spPr>
          <a:xfrm>
            <a:off x="6495267" y="1728952"/>
            <a:ext cx="4572001" cy="414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D969B-A46D-7279-2C9C-F1945CE40D63}"/>
              </a:ext>
            </a:extLst>
          </p:cNvPr>
          <p:cNvSpPr txBox="1"/>
          <p:nvPr/>
        </p:nvSpPr>
        <p:spPr>
          <a:xfrm>
            <a:off x="8052700" y="6079498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28613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029" y="304802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What</a:t>
            </a:r>
            <a:r>
              <a:rPr sz="32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is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Deep</a:t>
            </a:r>
            <a:r>
              <a:rPr sz="32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32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6</a:t>
            </a:fld>
            <a:endParaRPr spc="-2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CF7675-0FCA-ABE7-E7A7-BBDA528FE871}"/>
              </a:ext>
            </a:extLst>
          </p:cNvPr>
          <p:cNvCxnSpPr/>
          <p:nvPr/>
        </p:nvCxnSpPr>
        <p:spPr>
          <a:xfrm>
            <a:off x="914400" y="102870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240C8E-DBBE-E58E-D457-690B0309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16" y="1414662"/>
            <a:ext cx="66770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9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Terminology in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79C8D-3EAB-4F58-AAB0-7FCCA507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00" y="713342"/>
            <a:ext cx="7359354" cy="54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Terminology in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D06F6-6965-4F3A-A965-A5A617E7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307" y="1005748"/>
            <a:ext cx="7353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535"/>
                </a:lnSpc>
              </a:pPr>
              <a:t>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" y="275967"/>
            <a:ext cx="10515600" cy="606141"/>
          </a:xfrm>
          <a:prstGeom prst="rect">
            <a:avLst/>
          </a:prstGeom>
        </p:spPr>
        <p:txBody>
          <a:bodyPr vert="horz" wrap="square" lIns="0" tIns="112599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0052F6"/>
                </a:solidFill>
                <a:latin typeface="Comic Sans MS" panose="030F0702030302020204" pitchFamily="66" charset="0"/>
              </a:rPr>
              <a:t>What is Deep Learning</a:t>
            </a:r>
            <a:endParaRPr sz="3200" spc="-25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61A23D-871D-B489-E4AA-FCD486294154}"/>
              </a:ext>
            </a:extLst>
          </p:cNvPr>
          <p:cNvCxnSpPr/>
          <p:nvPr/>
        </p:nvCxnSpPr>
        <p:spPr>
          <a:xfrm>
            <a:off x="446587" y="1059908"/>
            <a:ext cx="11148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E57C65-9C59-5FF2-7049-755063F0CA36}"/>
              </a:ext>
            </a:extLst>
          </p:cNvPr>
          <p:cNvSpPr txBox="1"/>
          <p:nvPr/>
        </p:nvSpPr>
        <p:spPr>
          <a:xfrm>
            <a:off x="3009900" y="2471737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Deep Learning is based on neural network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  <a:p>
            <a:r>
              <a:rPr lang="en-US" sz="3600" dirty="0">
                <a:latin typeface="Comic Sans MS" panose="030F0702030302020204" pitchFamily="66" charset="0"/>
              </a:rPr>
              <a:t>What is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290219333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5393</TotalTime>
  <Words>1016</Words>
  <Application>Microsoft Office PowerPoint</Application>
  <PresentationFormat>Widescreen</PresentationFormat>
  <Paragraphs>180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MS PGothic</vt:lpstr>
      <vt:lpstr>Arial</vt:lpstr>
      <vt:lpstr>Calibri</vt:lpstr>
      <vt:lpstr>Calibri Light</vt:lpstr>
      <vt:lpstr>Cambria Math</vt:lpstr>
      <vt:lpstr>Comic Sans MS</vt:lpstr>
      <vt:lpstr>2_Office Theme</vt:lpstr>
      <vt:lpstr>3_Office Theme</vt:lpstr>
      <vt:lpstr>Office Theme</vt:lpstr>
      <vt:lpstr>CIS Foundations of Machine Learning</vt:lpstr>
      <vt:lpstr>Outline</vt:lpstr>
      <vt:lpstr>Outline</vt:lpstr>
      <vt:lpstr>What is Deep Learning</vt:lpstr>
      <vt:lpstr>What is Deep Learning</vt:lpstr>
      <vt:lpstr>What is Deep Learning</vt:lpstr>
      <vt:lpstr>Common Terminology in Machine Learning</vt:lpstr>
      <vt:lpstr>Common Terminology in Deep Learning</vt:lpstr>
      <vt:lpstr>What is Deep Learning</vt:lpstr>
      <vt:lpstr>What is Neural Network?</vt:lpstr>
      <vt:lpstr>One Neuron</vt:lpstr>
      <vt:lpstr>Mathematical representation of One Neuron</vt:lpstr>
      <vt:lpstr>What is Neural Network?</vt:lpstr>
      <vt:lpstr>Simplified diagram of a Neural Network</vt:lpstr>
      <vt:lpstr>What is Neural Network?</vt:lpstr>
      <vt:lpstr>Shallow versus Deep Neural Network</vt:lpstr>
      <vt:lpstr>A bit of history</vt:lpstr>
      <vt:lpstr>Why Deep and Why Now</vt:lpstr>
      <vt:lpstr>Why “Deep” and Why Now</vt:lpstr>
      <vt:lpstr>Why Deep and Why Now</vt:lpstr>
      <vt:lpstr>Deep Learning vs. Traditional ML</vt:lpstr>
      <vt:lpstr>Deep Learning vs. Traditional ML</vt:lpstr>
      <vt:lpstr>Deep Learning vs. Traditional ML</vt:lpstr>
      <vt:lpstr>Impact of Deep Learning in Computer Vision</vt:lpstr>
      <vt:lpstr>Outline</vt:lpstr>
      <vt:lpstr>More details on the Mathematical Model of One Neuron</vt:lpstr>
      <vt:lpstr>Hello World example of deep Neural Network</vt:lpstr>
      <vt:lpstr>Preview</vt:lpstr>
      <vt:lpstr>Anatomy of a Neural Network</vt:lpstr>
      <vt:lpstr>How Neural Network solves learning problem?</vt:lpstr>
      <vt:lpstr>How Neural Network solves learning problem?</vt:lpstr>
      <vt:lpstr>Libraries for Running Neural Network</vt:lpstr>
      <vt:lpstr>Libraries for Running Neural Network</vt:lpstr>
      <vt:lpstr>Libraries for Running Neural Network</vt:lpstr>
      <vt:lpstr>Keras as a library for Running Neural Network</vt:lpstr>
      <vt:lpstr>The World is changing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Sheldon and Penny moves to California, they were actually in NY. And in fact they met in Queens College one day.</dc:title>
  <dc:creator>Alex Pang</dc:creator>
  <cp:lastModifiedBy>Alex Pang</cp:lastModifiedBy>
  <cp:revision>2</cp:revision>
  <dcterms:created xsi:type="dcterms:W3CDTF">2019-11-17T05:40:15Z</dcterms:created>
  <dcterms:modified xsi:type="dcterms:W3CDTF">2023-03-17T03:34:32Z</dcterms:modified>
</cp:coreProperties>
</file>